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0" r:id="rId4"/>
    <p:sldId id="259" r:id="rId5"/>
    <p:sldId id="261" r:id="rId6"/>
    <p:sldId id="265" r:id="rId7"/>
    <p:sldId id="266" r:id="rId8"/>
    <p:sldId id="267" r:id="rId9"/>
  </p:sldIdLst>
  <p:sldSz cx="12192000" cy="6858000"/>
  <p:notesSz cx="6858000" cy="9144000"/>
  <p:embeddedFontLst>
    <p:embeddedFont>
      <p:font typeface="Helvetica Bold" panose="020B0604020202020204" charset="0"/>
      <p:regular r:id="rId12"/>
    </p:embeddedFont>
    <p:embeddedFont>
      <p:font typeface="Inter 18pt" panose="020B0604020202020204" charset="0"/>
      <p:regular r:id="rId13"/>
      <p:bold r:id="rId14"/>
    </p:embeddedFont>
    <p:embeddedFont>
      <p:font typeface="Involve" panose="020B0604020202020204" charset="0"/>
      <p:regular r:id="rId15"/>
      <p:bold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Involve Medium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4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  <p15:guide id="4" orient="horz" pos="3887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pos="3051" userDrawn="1">
          <p15:clr>
            <a:srgbClr val="A4A3A4"/>
          </p15:clr>
        </p15:guide>
        <p15:guide id="7" pos="5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68" y="78"/>
      </p:cViewPr>
      <p:guideLst>
        <p:guide pos="294"/>
        <p:guide orient="horz" pos="346"/>
        <p:guide orient="horz" pos="2614"/>
        <p:guide orient="horz" pos="3887"/>
        <p:guide pos="7333"/>
        <p:guide pos="3051"/>
        <p:guide pos="59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F066-02CF-46E7-9322-71D42558AFB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BA572-0CD3-422A-9C5C-2BC78EB1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7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DD99-7E96-4C25-AD38-82E258324D52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46436-A1C2-467D-A763-6395653B7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3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6436-A1C2-467D-A763-6395653B7A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9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01333" y="6423765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F3E5F45-534D-4F96-8B64-FE6DBEC475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 rot="7475074">
            <a:off x="5685174" y="-698597"/>
            <a:ext cx="3284941" cy="2041152"/>
          </a:xfrm>
          <a:custGeom>
            <a:avLst/>
            <a:gdLst>
              <a:gd name="connsiteX0" fmla="*/ 0 w 6356960"/>
              <a:gd name="connsiteY0" fmla="*/ 2817707 h 3950002"/>
              <a:gd name="connsiteX1" fmla="*/ 900854 w 6356960"/>
              <a:gd name="connsiteY1" fmla="*/ 3948853 h 3950002"/>
              <a:gd name="connsiteX2" fmla="*/ 1185334 w 6356960"/>
              <a:gd name="connsiteY2" fmla="*/ 2634827 h 3950002"/>
              <a:gd name="connsiteX3" fmla="*/ 1998134 w 6356960"/>
              <a:gd name="connsiteY3" fmla="*/ 3406987 h 3950002"/>
              <a:gd name="connsiteX4" fmla="*/ 2194560 w 6356960"/>
              <a:gd name="connsiteY4" fmla="*/ 2194560 h 3950002"/>
              <a:gd name="connsiteX5" fmla="*/ 3176694 w 6356960"/>
              <a:gd name="connsiteY5" fmla="*/ 2783840 h 3950002"/>
              <a:gd name="connsiteX6" fmla="*/ 3237654 w 6356960"/>
              <a:gd name="connsiteY6" fmla="*/ 1551093 h 3950002"/>
              <a:gd name="connsiteX7" fmla="*/ 4294294 w 6356960"/>
              <a:gd name="connsiteY7" fmla="*/ 2086187 h 3950002"/>
              <a:gd name="connsiteX8" fmla="*/ 4172374 w 6356960"/>
              <a:gd name="connsiteY8" fmla="*/ 907627 h 3950002"/>
              <a:gd name="connsiteX9" fmla="*/ 5201920 w 6356960"/>
              <a:gd name="connsiteY9" fmla="*/ 1510453 h 3950002"/>
              <a:gd name="connsiteX10" fmla="*/ 5086774 w 6356960"/>
              <a:gd name="connsiteY10" fmla="*/ 372533 h 3950002"/>
              <a:gd name="connsiteX11" fmla="*/ 6285654 w 6356960"/>
              <a:gd name="connsiteY11" fmla="*/ 914400 h 3950002"/>
              <a:gd name="connsiteX12" fmla="*/ 6285654 w 6356960"/>
              <a:gd name="connsiteY12" fmla="*/ 0 h 39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6960" h="3950002">
                <a:moveTo>
                  <a:pt x="0" y="2817707"/>
                </a:moveTo>
                <a:cubicBezTo>
                  <a:pt x="351649" y="3398520"/>
                  <a:pt x="703298" y="3979333"/>
                  <a:pt x="900854" y="3948853"/>
                </a:cubicBezTo>
                <a:cubicBezTo>
                  <a:pt x="1098410" y="3918373"/>
                  <a:pt x="1002454" y="2725138"/>
                  <a:pt x="1185334" y="2634827"/>
                </a:cubicBezTo>
                <a:cubicBezTo>
                  <a:pt x="1368214" y="2544516"/>
                  <a:pt x="1829930" y="3480365"/>
                  <a:pt x="1998134" y="3406987"/>
                </a:cubicBezTo>
                <a:cubicBezTo>
                  <a:pt x="2166338" y="3333609"/>
                  <a:pt x="1998133" y="2298418"/>
                  <a:pt x="2194560" y="2194560"/>
                </a:cubicBezTo>
                <a:cubicBezTo>
                  <a:pt x="2390987" y="2090702"/>
                  <a:pt x="3002845" y="2891084"/>
                  <a:pt x="3176694" y="2783840"/>
                </a:cubicBezTo>
                <a:cubicBezTo>
                  <a:pt x="3350543" y="2676596"/>
                  <a:pt x="3051387" y="1667368"/>
                  <a:pt x="3237654" y="1551093"/>
                </a:cubicBezTo>
                <a:cubicBezTo>
                  <a:pt x="3423921" y="1434817"/>
                  <a:pt x="4138507" y="2193431"/>
                  <a:pt x="4294294" y="2086187"/>
                </a:cubicBezTo>
                <a:cubicBezTo>
                  <a:pt x="4450081" y="1978943"/>
                  <a:pt x="4021103" y="1003583"/>
                  <a:pt x="4172374" y="907627"/>
                </a:cubicBezTo>
                <a:cubicBezTo>
                  <a:pt x="4323645" y="811671"/>
                  <a:pt x="5049520" y="1599635"/>
                  <a:pt x="5201920" y="1510453"/>
                </a:cubicBezTo>
                <a:cubicBezTo>
                  <a:pt x="5354320" y="1421271"/>
                  <a:pt x="4906152" y="471875"/>
                  <a:pt x="5086774" y="372533"/>
                </a:cubicBezTo>
                <a:cubicBezTo>
                  <a:pt x="5267396" y="273191"/>
                  <a:pt x="6085841" y="976489"/>
                  <a:pt x="6285654" y="914400"/>
                </a:cubicBezTo>
                <a:cubicBezTo>
                  <a:pt x="6485467" y="852311"/>
                  <a:pt x="6191956" y="34995"/>
                  <a:pt x="6285654" y="0"/>
                </a:cubicBezTo>
              </a:path>
            </a:pathLst>
          </a:custGeom>
          <a:noFill/>
          <a:ln w="88900" cap="rnd">
            <a:solidFill>
              <a:schemeClr val="accent1"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7475074">
            <a:off x="829471" y="5585752"/>
            <a:ext cx="3284941" cy="2041152"/>
          </a:xfrm>
          <a:custGeom>
            <a:avLst/>
            <a:gdLst>
              <a:gd name="connsiteX0" fmla="*/ 0 w 6356960"/>
              <a:gd name="connsiteY0" fmla="*/ 2817707 h 3950002"/>
              <a:gd name="connsiteX1" fmla="*/ 900854 w 6356960"/>
              <a:gd name="connsiteY1" fmla="*/ 3948853 h 3950002"/>
              <a:gd name="connsiteX2" fmla="*/ 1185334 w 6356960"/>
              <a:gd name="connsiteY2" fmla="*/ 2634827 h 3950002"/>
              <a:gd name="connsiteX3" fmla="*/ 1998134 w 6356960"/>
              <a:gd name="connsiteY3" fmla="*/ 3406987 h 3950002"/>
              <a:gd name="connsiteX4" fmla="*/ 2194560 w 6356960"/>
              <a:gd name="connsiteY4" fmla="*/ 2194560 h 3950002"/>
              <a:gd name="connsiteX5" fmla="*/ 3176694 w 6356960"/>
              <a:gd name="connsiteY5" fmla="*/ 2783840 h 3950002"/>
              <a:gd name="connsiteX6" fmla="*/ 3237654 w 6356960"/>
              <a:gd name="connsiteY6" fmla="*/ 1551093 h 3950002"/>
              <a:gd name="connsiteX7" fmla="*/ 4294294 w 6356960"/>
              <a:gd name="connsiteY7" fmla="*/ 2086187 h 3950002"/>
              <a:gd name="connsiteX8" fmla="*/ 4172374 w 6356960"/>
              <a:gd name="connsiteY8" fmla="*/ 907627 h 3950002"/>
              <a:gd name="connsiteX9" fmla="*/ 5201920 w 6356960"/>
              <a:gd name="connsiteY9" fmla="*/ 1510453 h 3950002"/>
              <a:gd name="connsiteX10" fmla="*/ 5086774 w 6356960"/>
              <a:gd name="connsiteY10" fmla="*/ 372533 h 3950002"/>
              <a:gd name="connsiteX11" fmla="*/ 6285654 w 6356960"/>
              <a:gd name="connsiteY11" fmla="*/ 914400 h 3950002"/>
              <a:gd name="connsiteX12" fmla="*/ 6285654 w 6356960"/>
              <a:gd name="connsiteY12" fmla="*/ 0 h 39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6960" h="3950002">
                <a:moveTo>
                  <a:pt x="0" y="2817707"/>
                </a:moveTo>
                <a:cubicBezTo>
                  <a:pt x="351649" y="3398520"/>
                  <a:pt x="703298" y="3979333"/>
                  <a:pt x="900854" y="3948853"/>
                </a:cubicBezTo>
                <a:cubicBezTo>
                  <a:pt x="1098410" y="3918373"/>
                  <a:pt x="1002454" y="2725138"/>
                  <a:pt x="1185334" y="2634827"/>
                </a:cubicBezTo>
                <a:cubicBezTo>
                  <a:pt x="1368214" y="2544516"/>
                  <a:pt x="1829930" y="3480365"/>
                  <a:pt x="1998134" y="3406987"/>
                </a:cubicBezTo>
                <a:cubicBezTo>
                  <a:pt x="2166338" y="3333609"/>
                  <a:pt x="1998133" y="2298418"/>
                  <a:pt x="2194560" y="2194560"/>
                </a:cubicBezTo>
                <a:cubicBezTo>
                  <a:pt x="2390987" y="2090702"/>
                  <a:pt x="3002845" y="2891084"/>
                  <a:pt x="3176694" y="2783840"/>
                </a:cubicBezTo>
                <a:cubicBezTo>
                  <a:pt x="3350543" y="2676596"/>
                  <a:pt x="3051387" y="1667368"/>
                  <a:pt x="3237654" y="1551093"/>
                </a:cubicBezTo>
                <a:cubicBezTo>
                  <a:pt x="3423921" y="1434817"/>
                  <a:pt x="4138507" y="2193431"/>
                  <a:pt x="4294294" y="2086187"/>
                </a:cubicBezTo>
                <a:cubicBezTo>
                  <a:pt x="4450081" y="1978943"/>
                  <a:pt x="4021103" y="1003583"/>
                  <a:pt x="4172374" y="907627"/>
                </a:cubicBezTo>
                <a:cubicBezTo>
                  <a:pt x="4323645" y="811671"/>
                  <a:pt x="5049520" y="1599635"/>
                  <a:pt x="5201920" y="1510453"/>
                </a:cubicBezTo>
                <a:cubicBezTo>
                  <a:pt x="5354320" y="1421271"/>
                  <a:pt x="4906152" y="471875"/>
                  <a:pt x="5086774" y="372533"/>
                </a:cubicBezTo>
                <a:cubicBezTo>
                  <a:pt x="5267396" y="273191"/>
                  <a:pt x="6085841" y="976489"/>
                  <a:pt x="6285654" y="914400"/>
                </a:cubicBezTo>
                <a:cubicBezTo>
                  <a:pt x="6485467" y="852311"/>
                  <a:pt x="6191956" y="34995"/>
                  <a:pt x="6285654" y="0"/>
                </a:cubicBezTo>
              </a:path>
            </a:pathLst>
          </a:custGeom>
          <a:noFill/>
          <a:ln w="88900" cap="rnd">
            <a:solidFill>
              <a:schemeClr val="accent1"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9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106">
            <a:off x="6466" y="6034309"/>
            <a:ext cx="849998" cy="849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90" y="365125"/>
            <a:ext cx="105156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олилиния 3"/>
          <p:cNvSpPr/>
          <p:nvPr userDrawn="1"/>
        </p:nvSpPr>
        <p:spPr>
          <a:xfrm rot="1701964">
            <a:off x="1532520" y="5424320"/>
            <a:ext cx="2659230" cy="1652356"/>
          </a:xfrm>
          <a:custGeom>
            <a:avLst/>
            <a:gdLst>
              <a:gd name="connsiteX0" fmla="*/ 0 w 6356960"/>
              <a:gd name="connsiteY0" fmla="*/ 2817707 h 3950002"/>
              <a:gd name="connsiteX1" fmla="*/ 900854 w 6356960"/>
              <a:gd name="connsiteY1" fmla="*/ 3948853 h 3950002"/>
              <a:gd name="connsiteX2" fmla="*/ 1185334 w 6356960"/>
              <a:gd name="connsiteY2" fmla="*/ 2634827 h 3950002"/>
              <a:gd name="connsiteX3" fmla="*/ 1998134 w 6356960"/>
              <a:gd name="connsiteY3" fmla="*/ 3406987 h 3950002"/>
              <a:gd name="connsiteX4" fmla="*/ 2194560 w 6356960"/>
              <a:gd name="connsiteY4" fmla="*/ 2194560 h 3950002"/>
              <a:gd name="connsiteX5" fmla="*/ 3176694 w 6356960"/>
              <a:gd name="connsiteY5" fmla="*/ 2783840 h 3950002"/>
              <a:gd name="connsiteX6" fmla="*/ 3237654 w 6356960"/>
              <a:gd name="connsiteY6" fmla="*/ 1551093 h 3950002"/>
              <a:gd name="connsiteX7" fmla="*/ 4294294 w 6356960"/>
              <a:gd name="connsiteY7" fmla="*/ 2086187 h 3950002"/>
              <a:gd name="connsiteX8" fmla="*/ 4172374 w 6356960"/>
              <a:gd name="connsiteY8" fmla="*/ 907627 h 3950002"/>
              <a:gd name="connsiteX9" fmla="*/ 5201920 w 6356960"/>
              <a:gd name="connsiteY9" fmla="*/ 1510453 h 3950002"/>
              <a:gd name="connsiteX10" fmla="*/ 5086774 w 6356960"/>
              <a:gd name="connsiteY10" fmla="*/ 372533 h 3950002"/>
              <a:gd name="connsiteX11" fmla="*/ 6285654 w 6356960"/>
              <a:gd name="connsiteY11" fmla="*/ 914400 h 3950002"/>
              <a:gd name="connsiteX12" fmla="*/ 6285654 w 6356960"/>
              <a:gd name="connsiteY12" fmla="*/ 0 h 39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6960" h="3950002">
                <a:moveTo>
                  <a:pt x="0" y="2817707"/>
                </a:moveTo>
                <a:cubicBezTo>
                  <a:pt x="351649" y="3398520"/>
                  <a:pt x="703298" y="3979333"/>
                  <a:pt x="900854" y="3948853"/>
                </a:cubicBezTo>
                <a:cubicBezTo>
                  <a:pt x="1098410" y="3918373"/>
                  <a:pt x="1002454" y="2725138"/>
                  <a:pt x="1185334" y="2634827"/>
                </a:cubicBezTo>
                <a:cubicBezTo>
                  <a:pt x="1368214" y="2544516"/>
                  <a:pt x="1829930" y="3480365"/>
                  <a:pt x="1998134" y="3406987"/>
                </a:cubicBezTo>
                <a:cubicBezTo>
                  <a:pt x="2166338" y="3333609"/>
                  <a:pt x="1998133" y="2298418"/>
                  <a:pt x="2194560" y="2194560"/>
                </a:cubicBezTo>
                <a:cubicBezTo>
                  <a:pt x="2390987" y="2090702"/>
                  <a:pt x="3002845" y="2891084"/>
                  <a:pt x="3176694" y="2783840"/>
                </a:cubicBezTo>
                <a:cubicBezTo>
                  <a:pt x="3350543" y="2676596"/>
                  <a:pt x="3051387" y="1667368"/>
                  <a:pt x="3237654" y="1551093"/>
                </a:cubicBezTo>
                <a:cubicBezTo>
                  <a:pt x="3423921" y="1434817"/>
                  <a:pt x="4138507" y="2193431"/>
                  <a:pt x="4294294" y="2086187"/>
                </a:cubicBezTo>
                <a:cubicBezTo>
                  <a:pt x="4450081" y="1978943"/>
                  <a:pt x="4021103" y="1003583"/>
                  <a:pt x="4172374" y="907627"/>
                </a:cubicBezTo>
                <a:cubicBezTo>
                  <a:pt x="4323645" y="811671"/>
                  <a:pt x="5049520" y="1599635"/>
                  <a:pt x="5201920" y="1510453"/>
                </a:cubicBezTo>
                <a:cubicBezTo>
                  <a:pt x="5354320" y="1421271"/>
                  <a:pt x="4906152" y="471875"/>
                  <a:pt x="5086774" y="372533"/>
                </a:cubicBezTo>
                <a:cubicBezTo>
                  <a:pt x="5267396" y="273191"/>
                  <a:pt x="6085841" y="976489"/>
                  <a:pt x="6285654" y="914400"/>
                </a:cubicBezTo>
                <a:cubicBezTo>
                  <a:pt x="6485467" y="852311"/>
                  <a:pt x="6191956" y="34995"/>
                  <a:pt x="6285654" y="0"/>
                </a:cubicBezTo>
              </a:path>
            </a:pathLst>
          </a:custGeom>
          <a:noFill/>
          <a:ln w="88900" cap="rnd">
            <a:solidFill>
              <a:schemeClr val="accent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 userDrawn="1"/>
        </p:nvSpPr>
        <p:spPr>
          <a:xfrm rot="8956912" flipV="1">
            <a:off x="7376593" y="389527"/>
            <a:ext cx="2054758" cy="1276758"/>
          </a:xfrm>
          <a:custGeom>
            <a:avLst/>
            <a:gdLst>
              <a:gd name="connsiteX0" fmla="*/ 0 w 6356960"/>
              <a:gd name="connsiteY0" fmla="*/ 2817707 h 3950002"/>
              <a:gd name="connsiteX1" fmla="*/ 900854 w 6356960"/>
              <a:gd name="connsiteY1" fmla="*/ 3948853 h 3950002"/>
              <a:gd name="connsiteX2" fmla="*/ 1185334 w 6356960"/>
              <a:gd name="connsiteY2" fmla="*/ 2634827 h 3950002"/>
              <a:gd name="connsiteX3" fmla="*/ 1998134 w 6356960"/>
              <a:gd name="connsiteY3" fmla="*/ 3406987 h 3950002"/>
              <a:gd name="connsiteX4" fmla="*/ 2194560 w 6356960"/>
              <a:gd name="connsiteY4" fmla="*/ 2194560 h 3950002"/>
              <a:gd name="connsiteX5" fmla="*/ 3176694 w 6356960"/>
              <a:gd name="connsiteY5" fmla="*/ 2783840 h 3950002"/>
              <a:gd name="connsiteX6" fmla="*/ 3237654 w 6356960"/>
              <a:gd name="connsiteY6" fmla="*/ 1551093 h 3950002"/>
              <a:gd name="connsiteX7" fmla="*/ 4294294 w 6356960"/>
              <a:gd name="connsiteY7" fmla="*/ 2086187 h 3950002"/>
              <a:gd name="connsiteX8" fmla="*/ 4172374 w 6356960"/>
              <a:gd name="connsiteY8" fmla="*/ 907627 h 3950002"/>
              <a:gd name="connsiteX9" fmla="*/ 5201920 w 6356960"/>
              <a:gd name="connsiteY9" fmla="*/ 1510453 h 3950002"/>
              <a:gd name="connsiteX10" fmla="*/ 5086774 w 6356960"/>
              <a:gd name="connsiteY10" fmla="*/ 372533 h 3950002"/>
              <a:gd name="connsiteX11" fmla="*/ 6285654 w 6356960"/>
              <a:gd name="connsiteY11" fmla="*/ 914400 h 3950002"/>
              <a:gd name="connsiteX12" fmla="*/ 6285654 w 6356960"/>
              <a:gd name="connsiteY12" fmla="*/ 0 h 39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6960" h="3950002">
                <a:moveTo>
                  <a:pt x="0" y="2817707"/>
                </a:moveTo>
                <a:cubicBezTo>
                  <a:pt x="351649" y="3398520"/>
                  <a:pt x="703298" y="3979333"/>
                  <a:pt x="900854" y="3948853"/>
                </a:cubicBezTo>
                <a:cubicBezTo>
                  <a:pt x="1098410" y="3918373"/>
                  <a:pt x="1002454" y="2725138"/>
                  <a:pt x="1185334" y="2634827"/>
                </a:cubicBezTo>
                <a:cubicBezTo>
                  <a:pt x="1368214" y="2544516"/>
                  <a:pt x="1829930" y="3480365"/>
                  <a:pt x="1998134" y="3406987"/>
                </a:cubicBezTo>
                <a:cubicBezTo>
                  <a:pt x="2166338" y="3333609"/>
                  <a:pt x="1998133" y="2298418"/>
                  <a:pt x="2194560" y="2194560"/>
                </a:cubicBezTo>
                <a:cubicBezTo>
                  <a:pt x="2390987" y="2090702"/>
                  <a:pt x="3002845" y="2891084"/>
                  <a:pt x="3176694" y="2783840"/>
                </a:cubicBezTo>
                <a:cubicBezTo>
                  <a:pt x="3350543" y="2676596"/>
                  <a:pt x="3051387" y="1667368"/>
                  <a:pt x="3237654" y="1551093"/>
                </a:cubicBezTo>
                <a:cubicBezTo>
                  <a:pt x="3423921" y="1434817"/>
                  <a:pt x="4138507" y="2193431"/>
                  <a:pt x="4294294" y="2086187"/>
                </a:cubicBezTo>
                <a:cubicBezTo>
                  <a:pt x="4450081" y="1978943"/>
                  <a:pt x="4021103" y="1003583"/>
                  <a:pt x="4172374" y="907627"/>
                </a:cubicBezTo>
                <a:cubicBezTo>
                  <a:pt x="4323645" y="811671"/>
                  <a:pt x="5049520" y="1599635"/>
                  <a:pt x="5201920" y="1510453"/>
                </a:cubicBezTo>
                <a:cubicBezTo>
                  <a:pt x="5354320" y="1421271"/>
                  <a:pt x="4906152" y="471875"/>
                  <a:pt x="5086774" y="372533"/>
                </a:cubicBezTo>
                <a:cubicBezTo>
                  <a:pt x="5267396" y="273191"/>
                  <a:pt x="6085841" y="976489"/>
                  <a:pt x="6285654" y="914400"/>
                </a:cubicBezTo>
                <a:cubicBezTo>
                  <a:pt x="6485467" y="852311"/>
                  <a:pt x="6191956" y="34995"/>
                  <a:pt x="6285654" y="0"/>
                </a:cubicBezTo>
              </a:path>
            </a:pathLst>
          </a:custGeom>
          <a:noFill/>
          <a:ln w="88900" cap="rnd">
            <a:solidFill>
              <a:schemeClr val="accent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75836" y="6390217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F3E5F45-534D-4F96-8B64-FE6DBEC47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794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106">
            <a:off x="6466" y="6034309"/>
            <a:ext cx="849998" cy="849998"/>
          </a:xfrm>
          <a:prstGeom prst="rect">
            <a:avLst/>
          </a:prstGeom>
        </p:spPr>
      </p:pic>
      <p:sp>
        <p:nvSpPr>
          <p:cNvPr id="7" name="Полилиния 6"/>
          <p:cNvSpPr/>
          <p:nvPr userDrawn="1"/>
        </p:nvSpPr>
        <p:spPr>
          <a:xfrm rot="1733117">
            <a:off x="10639874" y="3911059"/>
            <a:ext cx="1830960" cy="1137697"/>
          </a:xfrm>
          <a:custGeom>
            <a:avLst/>
            <a:gdLst>
              <a:gd name="connsiteX0" fmla="*/ 0 w 6356960"/>
              <a:gd name="connsiteY0" fmla="*/ 2817707 h 3950002"/>
              <a:gd name="connsiteX1" fmla="*/ 900854 w 6356960"/>
              <a:gd name="connsiteY1" fmla="*/ 3948853 h 3950002"/>
              <a:gd name="connsiteX2" fmla="*/ 1185334 w 6356960"/>
              <a:gd name="connsiteY2" fmla="*/ 2634827 h 3950002"/>
              <a:gd name="connsiteX3" fmla="*/ 1998134 w 6356960"/>
              <a:gd name="connsiteY3" fmla="*/ 3406987 h 3950002"/>
              <a:gd name="connsiteX4" fmla="*/ 2194560 w 6356960"/>
              <a:gd name="connsiteY4" fmla="*/ 2194560 h 3950002"/>
              <a:gd name="connsiteX5" fmla="*/ 3176694 w 6356960"/>
              <a:gd name="connsiteY5" fmla="*/ 2783840 h 3950002"/>
              <a:gd name="connsiteX6" fmla="*/ 3237654 w 6356960"/>
              <a:gd name="connsiteY6" fmla="*/ 1551093 h 3950002"/>
              <a:gd name="connsiteX7" fmla="*/ 4294294 w 6356960"/>
              <a:gd name="connsiteY7" fmla="*/ 2086187 h 3950002"/>
              <a:gd name="connsiteX8" fmla="*/ 4172374 w 6356960"/>
              <a:gd name="connsiteY8" fmla="*/ 907627 h 3950002"/>
              <a:gd name="connsiteX9" fmla="*/ 5201920 w 6356960"/>
              <a:gd name="connsiteY9" fmla="*/ 1510453 h 3950002"/>
              <a:gd name="connsiteX10" fmla="*/ 5086774 w 6356960"/>
              <a:gd name="connsiteY10" fmla="*/ 372533 h 3950002"/>
              <a:gd name="connsiteX11" fmla="*/ 6285654 w 6356960"/>
              <a:gd name="connsiteY11" fmla="*/ 914400 h 3950002"/>
              <a:gd name="connsiteX12" fmla="*/ 6285654 w 6356960"/>
              <a:gd name="connsiteY12" fmla="*/ 0 h 39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6960" h="3950002">
                <a:moveTo>
                  <a:pt x="0" y="2817707"/>
                </a:moveTo>
                <a:cubicBezTo>
                  <a:pt x="351649" y="3398520"/>
                  <a:pt x="703298" y="3979333"/>
                  <a:pt x="900854" y="3948853"/>
                </a:cubicBezTo>
                <a:cubicBezTo>
                  <a:pt x="1098410" y="3918373"/>
                  <a:pt x="1002454" y="2725138"/>
                  <a:pt x="1185334" y="2634827"/>
                </a:cubicBezTo>
                <a:cubicBezTo>
                  <a:pt x="1368214" y="2544516"/>
                  <a:pt x="1829930" y="3480365"/>
                  <a:pt x="1998134" y="3406987"/>
                </a:cubicBezTo>
                <a:cubicBezTo>
                  <a:pt x="2166338" y="3333609"/>
                  <a:pt x="1998133" y="2298418"/>
                  <a:pt x="2194560" y="2194560"/>
                </a:cubicBezTo>
                <a:cubicBezTo>
                  <a:pt x="2390987" y="2090702"/>
                  <a:pt x="3002845" y="2891084"/>
                  <a:pt x="3176694" y="2783840"/>
                </a:cubicBezTo>
                <a:cubicBezTo>
                  <a:pt x="3350543" y="2676596"/>
                  <a:pt x="3051387" y="1667368"/>
                  <a:pt x="3237654" y="1551093"/>
                </a:cubicBezTo>
                <a:cubicBezTo>
                  <a:pt x="3423921" y="1434817"/>
                  <a:pt x="4138507" y="2193431"/>
                  <a:pt x="4294294" y="2086187"/>
                </a:cubicBezTo>
                <a:cubicBezTo>
                  <a:pt x="4450081" y="1978943"/>
                  <a:pt x="4021103" y="1003583"/>
                  <a:pt x="4172374" y="907627"/>
                </a:cubicBezTo>
                <a:cubicBezTo>
                  <a:pt x="4323645" y="811671"/>
                  <a:pt x="5049520" y="1599635"/>
                  <a:pt x="5201920" y="1510453"/>
                </a:cubicBezTo>
                <a:cubicBezTo>
                  <a:pt x="5354320" y="1421271"/>
                  <a:pt x="4906152" y="471875"/>
                  <a:pt x="5086774" y="372533"/>
                </a:cubicBezTo>
                <a:cubicBezTo>
                  <a:pt x="5267396" y="273191"/>
                  <a:pt x="6085841" y="976489"/>
                  <a:pt x="6285654" y="914400"/>
                </a:cubicBezTo>
                <a:cubicBezTo>
                  <a:pt x="6485467" y="852311"/>
                  <a:pt x="6191956" y="34995"/>
                  <a:pt x="6285654" y="0"/>
                </a:cubicBezTo>
              </a:path>
            </a:pathLst>
          </a:custGeom>
          <a:noFill/>
          <a:ln w="88900" cap="rnd">
            <a:solidFill>
              <a:schemeClr val="accent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733117">
            <a:off x="10294435" y="4441519"/>
            <a:ext cx="1830960" cy="1137697"/>
          </a:xfrm>
          <a:custGeom>
            <a:avLst/>
            <a:gdLst>
              <a:gd name="connsiteX0" fmla="*/ 0 w 6356960"/>
              <a:gd name="connsiteY0" fmla="*/ 2817707 h 3950002"/>
              <a:gd name="connsiteX1" fmla="*/ 900854 w 6356960"/>
              <a:gd name="connsiteY1" fmla="*/ 3948853 h 3950002"/>
              <a:gd name="connsiteX2" fmla="*/ 1185334 w 6356960"/>
              <a:gd name="connsiteY2" fmla="*/ 2634827 h 3950002"/>
              <a:gd name="connsiteX3" fmla="*/ 1998134 w 6356960"/>
              <a:gd name="connsiteY3" fmla="*/ 3406987 h 3950002"/>
              <a:gd name="connsiteX4" fmla="*/ 2194560 w 6356960"/>
              <a:gd name="connsiteY4" fmla="*/ 2194560 h 3950002"/>
              <a:gd name="connsiteX5" fmla="*/ 3176694 w 6356960"/>
              <a:gd name="connsiteY5" fmla="*/ 2783840 h 3950002"/>
              <a:gd name="connsiteX6" fmla="*/ 3237654 w 6356960"/>
              <a:gd name="connsiteY6" fmla="*/ 1551093 h 3950002"/>
              <a:gd name="connsiteX7" fmla="*/ 4294294 w 6356960"/>
              <a:gd name="connsiteY7" fmla="*/ 2086187 h 3950002"/>
              <a:gd name="connsiteX8" fmla="*/ 4172374 w 6356960"/>
              <a:gd name="connsiteY8" fmla="*/ 907627 h 3950002"/>
              <a:gd name="connsiteX9" fmla="*/ 5201920 w 6356960"/>
              <a:gd name="connsiteY9" fmla="*/ 1510453 h 3950002"/>
              <a:gd name="connsiteX10" fmla="*/ 5086774 w 6356960"/>
              <a:gd name="connsiteY10" fmla="*/ 372533 h 3950002"/>
              <a:gd name="connsiteX11" fmla="*/ 6285654 w 6356960"/>
              <a:gd name="connsiteY11" fmla="*/ 914400 h 3950002"/>
              <a:gd name="connsiteX12" fmla="*/ 6285654 w 6356960"/>
              <a:gd name="connsiteY12" fmla="*/ 0 h 39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6960" h="3950002">
                <a:moveTo>
                  <a:pt x="0" y="2817707"/>
                </a:moveTo>
                <a:cubicBezTo>
                  <a:pt x="351649" y="3398520"/>
                  <a:pt x="703298" y="3979333"/>
                  <a:pt x="900854" y="3948853"/>
                </a:cubicBezTo>
                <a:cubicBezTo>
                  <a:pt x="1098410" y="3918373"/>
                  <a:pt x="1002454" y="2725138"/>
                  <a:pt x="1185334" y="2634827"/>
                </a:cubicBezTo>
                <a:cubicBezTo>
                  <a:pt x="1368214" y="2544516"/>
                  <a:pt x="1829930" y="3480365"/>
                  <a:pt x="1998134" y="3406987"/>
                </a:cubicBezTo>
                <a:cubicBezTo>
                  <a:pt x="2166338" y="3333609"/>
                  <a:pt x="1998133" y="2298418"/>
                  <a:pt x="2194560" y="2194560"/>
                </a:cubicBezTo>
                <a:cubicBezTo>
                  <a:pt x="2390987" y="2090702"/>
                  <a:pt x="3002845" y="2891084"/>
                  <a:pt x="3176694" y="2783840"/>
                </a:cubicBezTo>
                <a:cubicBezTo>
                  <a:pt x="3350543" y="2676596"/>
                  <a:pt x="3051387" y="1667368"/>
                  <a:pt x="3237654" y="1551093"/>
                </a:cubicBezTo>
                <a:cubicBezTo>
                  <a:pt x="3423921" y="1434817"/>
                  <a:pt x="4138507" y="2193431"/>
                  <a:pt x="4294294" y="2086187"/>
                </a:cubicBezTo>
                <a:cubicBezTo>
                  <a:pt x="4450081" y="1978943"/>
                  <a:pt x="4021103" y="1003583"/>
                  <a:pt x="4172374" y="907627"/>
                </a:cubicBezTo>
                <a:cubicBezTo>
                  <a:pt x="4323645" y="811671"/>
                  <a:pt x="5049520" y="1599635"/>
                  <a:pt x="5201920" y="1510453"/>
                </a:cubicBezTo>
                <a:cubicBezTo>
                  <a:pt x="5354320" y="1421271"/>
                  <a:pt x="4906152" y="471875"/>
                  <a:pt x="5086774" y="372533"/>
                </a:cubicBezTo>
                <a:cubicBezTo>
                  <a:pt x="5267396" y="273191"/>
                  <a:pt x="6085841" y="976489"/>
                  <a:pt x="6285654" y="914400"/>
                </a:cubicBezTo>
                <a:cubicBezTo>
                  <a:pt x="6485467" y="852311"/>
                  <a:pt x="6191956" y="34995"/>
                  <a:pt x="6285654" y="0"/>
                </a:cubicBezTo>
              </a:path>
            </a:pathLst>
          </a:custGeom>
          <a:noFill/>
          <a:ln w="88900" cap="rnd">
            <a:solidFill>
              <a:schemeClr val="accent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 rot="1733117">
            <a:off x="-915481" y="2905392"/>
            <a:ext cx="1830960" cy="1137697"/>
          </a:xfrm>
          <a:custGeom>
            <a:avLst/>
            <a:gdLst>
              <a:gd name="connsiteX0" fmla="*/ 0 w 6356960"/>
              <a:gd name="connsiteY0" fmla="*/ 2817707 h 3950002"/>
              <a:gd name="connsiteX1" fmla="*/ 900854 w 6356960"/>
              <a:gd name="connsiteY1" fmla="*/ 3948853 h 3950002"/>
              <a:gd name="connsiteX2" fmla="*/ 1185334 w 6356960"/>
              <a:gd name="connsiteY2" fmla="*/ 2634827 h 3950002"/>
              <a:gd name="connsiteX3" fmla="*/ 1998134 w 6356960"/>
              <a:gd name="connsiteY3" fmla="*/ 3406987 h 3950002"/>
              <a:gd name="connsiteX4" fmla="*/ 2194560 w 6356960"/>
              <a:gd name="connsiteY4" fmla="*/ 2194560 h 3950002"/>
              <a:gd name="connsiteX5" fmla="*/ 3176694 w 6356960"/>
              <a:gd name="connsiteY5" fmla="*/ 2783840 h 3950002"/>
              <a:gd name="connsiteX6" fmla="*/ 3237654 w 6356960"/>
              <a:gd name="connsiteY6" fmla="*/ 1551093 h 3950002"/>
              <a:gd name="connsiteX7" fmla="*/ 4294294 w 6356960"/>
              <a:gd name="connsiteY7" fmla="*/ 2086187 h 3950002"/>
              <a:gd name="connsiteX8" fmla="*/ 4172374 w 6356960"/>
              <a:gd name="connsiteY8" fmla="*/ 907627 h 3950002"/>
              <a:gd name="connsiteX9" fmla="*/ 5201920 w 6356960"/>
              <a:gd name="connsiteY9" fmla="*/ 1510453 h 3950002"/>
              <a:gd name="connsiteX10" fmla="*/ 5086774 w 6356960"/>
              <a:gd name="connsiteY10" fmla="*/ 372533 h 3950002"/>
              <a:gd name="connsiteX11" fmla="*/ 6285654 w 6356960"/>
              <a:gd name="connsiteY11" fmla="*/ 914400 h 3950002"/>
              <a:gd name="connsiteX12" fmla="*/ 6285654 w 6356960"/>
              <a:gd name="connsiteY12" fmla="*/ 0 h 395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6960" h="3950002">
                <a:moveTo>
                  <a:pt x="0" y="2817707"/>
                </a:moveTo>
                <a:cubicBezTo>
                  <a:pt x="351649" y="3398520"/>
                  <a:pt x="703298" y="3979333"/>
                  <a:pt x="900854" y="3948853"/>
                </a:cubicBezTo>
                <a:cubicBezTo>
                  <a:pt x="1098410" y="3918373"/>
                  <a:pt x="1002454" y="2725138"/>
                  <a:pt x="1185334" y="2634827"/>
                </a:cubicBezTo>
                <a:cubicBezTo>
                  <a:pt x="1368214" y="2544516"/>
                  <a:pt x="1829930" y="3480365"/>
                  <a:pt x="1998134" y="3406987"/>
                </a:cubicBezTo>
                <a:cubicBezTo>
                  <a:pt x="2166338" y="3333609"/>
                  <a:pt x="1998133" y="2298418"/>
                  <a:pt x="2194560" y="2194560"/>
                </a:cubicBezTo>
                <a:cubicBezTo>
                  <a:pt x="2390987" y="2090702"/>
                  <a:pt x="3002845" y="2891084"/>
                  <a:pt x="3176694" y="2783840"/>
                </a:cubicBezTo>
                <a:cubicBezTo>
                  <a:pt x="3350543" y="2676596"/>
                  <a:pt x="3051387" y="1667368"/>
                  <a:pt x="3237654" y="1551093"/>
                </a:cubicBezTo>
                <a:cubicBezTo>
                  <a:pt x="3423921" y="1434817"/>
                  <a:pt x="4138507" y="2193431"/>
                  <a:pt x="4294294" y="2086187"/>
                </a:cubicBezTo>
                <a:cubicBezTo>
                  <a:pt x="4450081" y="1978943"/>
                  <a:pt x="4021103" y="1003583"/>
                  <a:pt x="4172374" y="907627"/>
                </a:cubicBezTo>
                <a:cubicBezTo>
                  <a:pt x="4323645" y="811671"/>
                  <a:pt x="5049520" y="1599635"/>
                  <a:pt x="5201920" y="1510453"/>
                </a:cubicBezTo>
                <a:cubicBezTo>
                  <a:pt x="5354320" y="1421271"/>
                  <a:pt x="4906152" y="471875"/>
                  <a:pt x="5086774" y="372533"/>
                </a:cubicBezTo>
                <a:cubicBezTo>
                  <a:pt x="5267396" y="273191"/>
                  <a:pt x="6085841" y="976489"/>
                  <a:pt x="6285654" y="914400"/>
                </a:cubicBezTo>
                <a:cubicBezTo>
                  <a:pt x="6485467" y="852311"/>
                  <a:pt x="6191956" y="34995"/>
                  <a:pt x="6285654" y="0"/>
                </a:cubicBezTo>
              </a:path>
            </a:pathLst>
          </a:custGeom>
          <a:noFill/>
          <a:ln w="88900" cap="rnd">
            <a:solidFill>
              <a:schemeClr val="accent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75836" y="6390217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F3E5F45-534D-4F96-8B64-FE6DBEC475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9790" y="365125"/>
            <a:ext cx="105156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47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106">
            <a:off x="6466" y="6034309"/>
            <a:ext cx="849998" cy="849998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75836" y="6390217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F3E5F45-534D-4F96-8B64-FE6DBEC475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9790" y="365125"/>
            <a:ext cx="105156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5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E5F45-534D-4F96-8B64-FE6DBEC47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vopros@prosv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45" y="1706299"/>
            <a:ext cx="2612926" cy="3357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</a:rPr>
              <a:t>Рабочие тетради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с цифровым помощником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279400" y="1612053"/>
            <a:ext cx="10223500" cy="3556000"/>
          </a:xfrm>
          <a:prstGeom prst="roundRect">
            <a:avLst>
              <a:gd name="adj" fmla="val 64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7544" y="2784907"/>
            <a:ext cx="7247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Рабочие тетради </a:t>
            </a:r>
            <a:br>
              <a:rPr lang="ru-RU" sz="3600" b="1" dirty="0">
                <a:solidFill>
                  <a:schemeClr val="bg1"/>
                </a:solidFill>
                <a:latin typeface="+mj-lt"/>
              </a:rPr>
            </a:br>
            <a:r>
              <a:rPr lang="ru-RU" sz="3600" b="1" dirty="0">
                <a:solidFill>
                  <a:schemeClr val="bg1"/>
                </a:solidFill>
                <a:latin typeface="+mj-lt"/>
              </a:rPr>
              <a:t>с цифровым помощником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8" y="302450"/>
            <a:ext cx="1835923" cy="8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ая прямоугольная выноска 20"/>
          <p:cNvSpPr/>
          <p:nvPr/>
        </p:nvSpPr>
        <p:spPr>
          <a:xfrm>
            <a:off x="2772924" y="5441349"/>
            <a:ext cx="2043259" cy="653749"/>
          </a:xfrm>
          <a:prstGeom prst="wedgeRoundRectCallout">
            <a:avLst>
              <a:gd name="adj1" fmla="val 55833"/>
              <a:gd name="adj2" fmla="val -32964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307" y="29739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a typeface="Trebuchet MS"/>
                <a:cs typeface="Trebuchet MS"/>
                <a:sym typeface="Trebuchet MS"/>
              </a:rPr>
              <a:t>Рабочая тетрадь </a:t>
            </a:r>
            <a:br>
              <a:rPr lang="ru-RU" dirty="0">
                <a:solidFill>
                  <a:schemeClr val="tx2"/>
                </a:solidFill>
                <a:ea typeface="Trebuchet MS"/>
                <a:cs typeface="Trebuchet MS"/>
                <a:sym typeface="Trebuchet MS"/>
              </a:rPr>
            </a:br>
            <a:r>
              <a:rPr lang="ru-RU" dirty="0">
                <a:solidFill>
                  <a:schemeClr val="tx2"/>
                </a:solidFill>
                <a:ea typeface="Trebuchet MS"/>
                <a:cs typeface="Trebuchet MS"/>
                <a:sym typeface="Trebuchet MS"/>
              </a:rPr>
              <a:t>с цифровым помощником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307" y="1512526"/>
            <a:ext cx="4352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ru-RU" sz="1600" b="1" dirty="0">
                <a:solidFill>
                  <a:schemeClr val="accent1"/>
                </a:solidFill>
                <a:ea typeface="Helvetica Bold" panose="00000500000000000000" pitchFamily="50" charset="0"/>
                <a:cs typeface="Trebuchet MS"/>
                <a:sym typeface="Trebuchet MS"/>
              </a:rPr>
              <a:t>Почему появились новые тетради?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307" y="1859957"/>
            <a:ext cx="3757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100"/>
            </a:pPr>
            <a:r>
              <a:rPr lang="ru-RU" sz="1400" b="1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Потребности родителей </a:t>
            </a:r>
            <a:r>
              <a:rPr lang="ru-RU" sz="1400" b="1" dirty="0" smtClean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5-классников</a:t>
            </a:r>
            <a:endParaRPr lang="ru-RU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217" y="2167211"/>
            <a:ext cx="36255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buClr>
                <a:srgbClr val="000000"/>
              </a:buClr>
              <a:buSzPts val="1100"/>
            </a:pPr>
            <a:r>
              <a:rPr lang="ru-RU" sz="1200" dirty="0">
                <a:ea typeface="Trebuchet MS"/>
                <a:cs typeface="Trebuchet MS"/>
                <a:sym typeface="Trebuchet MS"/>
              </a:rPr>
              <a:t>После начальной школы ребёнок привык делать домашние задания </a:t>
            </a:r>
            <a:r>
              <a:rPr lang="ru-RU" sz="1200" dirty="0" smtClean="0">
                <a:ea typeface="Trebuchet MS"/>
                <a:cs typeface="Trebuchet MS"/>
                <a:sym typeface="Trebuchet MS"/>
              </a:rPr>
              <a:t>с родителями.</a:t>
            </a:r>
          </a:p>
          <a:p>
            <a:pPr lvl="0">
              <a:spcBef>
                <a:spcPts val="1200"/>
              </a:spcBef>
              <a:buClr>
                <a:srgbClr val="000000"/>
              </a:buClr>
              <a:buSzPts val="1100"/>
            </a:pPr>
            <a:r>
              <a:rPr lang="ru-RU" sz="1200" dirty="0" smtClean="0">
                <a:ea typeface="Trebuchet MS"/>
                <a:cs typeface="Trebuchet MS"/>
                <a:sym typeface="Trebuchet MS"/>
              </a:rPr>
              <a:t>Родители хотят:</a:t>
            </a:r>
          </a:p>
          <a:p>
            <a:pPr marL="540000" lvl="0" indent="-216000"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Trebuchet MS"/>
                <a:cs typeface="Trebuchet MS"/>
                <a:sym typeface="Trebuchet MS"/>
              </a:rPr>
              <a:t>чтобы </a:t>
            </a:r>
            <a:r>
              <a:rPr lang="ru-RU" sz="1200" dirty="0">
                <a:ea typeface="Trebuchet MS"/>
                <a:cs typeface="Trebuchet MS"/>
                <a:sym typeface="Trebuchet MS"/>
              </a:rPr>
              <a:t>ребенок выполнял задания самостоятельно</a:t>
            </a:r>
          </a:p>
          <a:p>
            <a:pPr marL="540000" lvl="0" indent="-216000"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Arial"/>
                <a:cs typeface="Arial"/>
                <a:sym typeface="Arial"/>
              </a:rPr>
              <a:t>тратить меньше времени </a:t>
            </a:r>
            <a:r>
              <a:rPr lang="ru-RU" sz="1200" dirty="0" smtClean="0">
                <a:ea typeface="Arial"/>
                <a:cs typeface="Arial"/>
                <a:sym typeface="Arial"/>
              </a:rPr>
              <a:t/>
            </a:r>
            <a:br>
              <a:rPr lang="ru-RU" sz="1200" dirty="0" smtClean="0">
                <a:ea typeface="Arial"/>
                <a:cs typeface="Arial"/>
                <a:sym typeface="Arial"/>
              </a:rPr>
            </a:br>
            <a:r>
              <a:rPr lang="ru-RU" sz="1200" dirty="0" smtClean="0">
                <a:ea typeface="Arial"/>
                <a:cs typeface="Arial"/>
                <a:sym typeface="Arial"/>
              </a:rPr>
              <a:t>на </a:t>
            </a:r>
            <a:r>
              <a:rPr lang="ru-RU" sz="1200" dirty="0">
                <a:ea typeface="Arial"/>
                <a:cs typeface="Arial"/>
                <a:sym typeface="Arial"/>
              </a:rPr>
              <a:t>помощь </a:t>
            </a:r>
            <a:r>
              <a:rPr lang="ru-RU" sz="1200" dirty="0" smtClean="0">
                <a:ea typeface="Arial"/>
                <a:cs typeface="Arial"/>
                <a:sym typeface="Arial"/>
              </a:rPr>
              <a:t>с учебой</a:t>
            </a:r>
            <a:endParaRPr lang="ru-RU" sz="1200" dirty="0">
              <a:ea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307" y="4068391"/>
            <a:ext cx="3208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400" b="1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Потребности школьников </a:t>
            </a:r>
            <a:r>
              <a:rPr lang="ru-RU" sz="1400" b="1" dirty="0" smtClean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b="1" dirty="0" smtClean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5 </a:t>
            </a:r>
            <a:r>
              <a:rPr lang="ru-RU" sz="1400" b="1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класса</a:t>
            </a:r>
            <a:endParaRPr lang="ru-RU" sz="1400" b="1" dirty="0">
              <a:solidFill>
                <a:srgbClr val="000000"/>
              </a:solidFill>
              <a:ea typeface="Trebuchet MS"/>
              <a:cs typeface="Trebuchet MS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6217" y="4630851"/>
            <a:ext cx="276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200" dirty="0">
                <a:ea typeface="Trebuchet MS"/>
                <a:cs typeface="Trebuchet MS"/>
                <a:sym typeface="Trebuchet MS"/>
              </a:rPr>
              <a:t>Детям важно разобраться </a:t>
            </a:r>
            <a:r>
              <a:rPr lang="ru-RU" sz="1200" dirty="0" smtClean="0">
                <a:ea typeface="Trebuchet MS"/>
                <a:cs typeface="Trebuchet MS"/>
                <a:sym typeface="Trebuchet MS"/>
              </a:rPr>
              <a:t/>
            </a:r>
            <a:br>
              <a:rPr lang="ru-RU" sz="1200" dirty="0" smtClean="0">
                <a:ea typeface="Trebuchet MS"/>
                <a:cs typeface="Trebuchet MS"/>
                <a:sym typeface="Trebuchet MS"/>
              </a:rPr>
            </a:br>
            <a:r>
              <a:rPr lang="ru-RU" sz="1200" dirty="0" smtClean="0">
                <a:ea typeface="Trebuchet MS"/>
                <a:cs typeface="Trebuchet MS"/>
                <a:sym typeface="Trebuchet MS"/>
              </a:rPr>
              <a:t>в </a:t>
            </a:r>
            <a:r>
              <a:rPr lang="ru-RU" sz="1200" dirty="0">
                <a:ea typeface="Trebuchet MS"/>
                <a:cs typeface="Trebuchet MS"/>
                <a:sym typeface="Trebuchet MS"/>
              </a:rPr>
              <a:t>теме, научиться решать задания и получить хорошую отметку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37402" y="1519698"/>
            <a:ext cx="4887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200"/>
            </a:pPr>
            <a:r>
              <a:rPr lang="ru-RU" sz="1600" b="1" dirty="0">
                <a:solidFill>
                  <a:schemeClr val="accent1"/>
                </a:solidFill>
                <a:ea typeface="Helvetica Bold" panose="00000500000000000000" pitchFamily="50" charset="0"/>
                <a:cs typeface="Trebuchet MS"/>
                <a:sym typeface="Trebuchet MS"/>
              </a:rPr>
              <a:t>Как они помогают родителям </a:t>
            </a:r>
            <a:r>
              <a:rPr lang="ru-RU" sz="1600" b="1" dirty="0" smtClean="0">
                <a:solidFill>
                  <a:schemeClr val="accent1"/>
                </a:solidFill>
                <a:ea typeface="Helvetica Bold" panose="00000500000000000000" pitchFamily="50" charset="0"/>
                <a:cs typeface="Trebuchet MS"/>
                <a:sym typeface="Trebuchet MS"/>
              </a:rPr>
              <a:t>и </a:t>
            </a:r>
            <a:r>
              <a:rPr lang="ru-RU" sz="1600" b="1" dirty="0">
                <a:solidFill>
                  <a:schemeClr val="accent1"/>
                </a:solidFill>
                <a:ea typeface="Helvetica Bold" panose="00000500000000000000" pitchFamily="50" charset="0"/>
                <a:cs typeface="Trebuchet MS"/>
                <a:sym typeface="Trebuchet MS"/>
              </a:rPr>
              <a:t>школьникам?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41707" y="1864547"/>
            <a:ext cx="457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2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Цифровой помощник тигр </a:t>
            </a:r>
            <a:r>
              <a:rPr lang="ru-RU" sz="1200" dirty="0" err="1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Тёмка</a:t>
            </a:r>
            <a:r>
              <a:rPr lang="ru-RU" sz="12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постепенно </a:t>
            </a:r>
            <a:r>
              <a:rPr lang="ru-RU" sz="12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учит ребёнка выполнять домашние задания </a:t>
            </a:r>
            <a:r>
              <a:rPr lang="ru-RU" sz="12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самостоятельно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52026" y="2931301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212121"/>
              </a:buClr>
              <a:buSzPts val="1100"/>
            </a:pPr>
            <a:r>
              <a:rPr lang="ru-RU" sz="1400" b="1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Учебные </a:t>
            </a:r>
            <a:r>
              <a:rPr lang="ru-RU" sz="1400" b="1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b="1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b="1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материалы</a:t>
            </a:r>
            <a:endParaRPr lang="ru-RU" sz="1400" b="1" dirty="0">
              <a:solidFill>
                <a:srgbClr val="212121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5" t="16692" r="32221" b="13481"/>
          <a:stretch/>
        </p:blipFill>
        <p:spPr>
          <a:xfrm>
            <a:off x="9860840" y="3859924"/>
            <a:ext cx="1780298" cy="300819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5F45-534D-4F96-8B64-FE6DBEC475B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8" y="302450"/>
            <a:ext cx="1835923" cy="8838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45134" y="4080566"/>
            <a:ext cx="4526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12121"/>
              </a:buClr>
              <a:buSzPts val="1100"/>
            </a:pPr>
            <a:r>
              <a:rPr lang="ru-RU" sz="12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Тигр </a:t>
            </a:r>
            <a:r>
              <a:rPr lang="ru-RU" sz="12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Тёмка</a:t>
            </a:r>
            <a:r>
              <a:rPr lang="ru-RU" sz="12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ru-RU" sz="12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мотивирует и сопровождает </a:t>
            </a:r>
            <a:r>
              <a:rPr lang="ru-RU" sz="12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ребёнка </a:t>
            </a:r>
            <a:r>
              <a:rPr lang="ru-RU" sz="12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2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2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</a:t>
            </a:r>
            <a:r>
              <a:rPr lang="ru-RU" sz="12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тетради </a:t>
            </a:r>
            <a:r>
              <a:rPr lang="ru-RU" sz="12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и </a:t>
            </a:r>
            <a:r>
              <a:rPr lang="ru-RU" sz="12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цифровом дополнении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644" y="4664834"/>
            <a:ext cx="1495189" cy="192377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111618" y="2377842"/>
            <a:ext cx="19033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12121"/>
              </a:buClr>
              <a:buSzPts val="1100"/>
            </a:pP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Разборы решения аналогичных заданий</a:t>
            </a:r>
            <a:r>
              <a:rPr lang="en-US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(«как в школе решают</a:t>
            </a: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»)</a:t>
            </a:r>
            <a:endParaRPr lang="ru-RU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63985" y="3238945"/>
            <a:ext cx="23171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12121"/>
              </a:buClr>
              <a:buSzPts val="1100"/>
            </a:pP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Правила, фрагменты теории </a:t>
            </a:r>
            <a:b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к заданиям</a:t>
            </a:r>
            <a:r>
              <a:rPr lang="ru-RU" sz="11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,</a:t>
            </a: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ru-RU" sz="11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чтобы лучше понять школьную программу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198558" y="2471652"/>
            <a:ext cx="2489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12121"/>
              </a:buClr>
              <a:buSzPts val="1100"/>
            </a:pP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Похожие упражнения </a:t>
            </a:r>
            <a:b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на отработку или закрепление</a:t>
            </a:r>
            <a:endParaRPr lang="ru-RU" sz="1100" dirty="0">
              <a:solidFill>
                <a:srgbClr val="212121"/>
              </a:solidFill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312768" y="3125677"/>
            <a:ext cx="22490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12121"/>
              </a:buClr>
              <a:buSzPts val="1100"/>
            </a:pP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Результаты выполнения всех упражнений с пометкой, </a:t>
            </a:r>
            <a:b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1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над чем нужно поработать</a:t>
            </a:r>
            <a:endParaRPr lang="ru-RU" sz="1100" dirty="0">
              <a:solidFill>
                <a:srgbClr val="212121"/>
              </a:solidFill>
              <a:ea typeface="Trebuchet MS"/>
              <a:cs typeface="Trebuchet MS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9224042" y="3116949"/>
            <a:ext cx="2426540" cy="617620"/>
          </a:xfrm>
          <a:prstGeom prst="roundRect">
            <a:avLst>
              <a:gd name="adj" fmla="val 4232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850001" y="2382950"/>
            <a:ext cx="2426540" cy="617620"/>
          </a:xfrm>
          <a:prstGeom prst="roundRect">
            <a:avLst>
              <a:gd name="adj" fmla="val 4232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820276" y="3210315"/>
            <a:ext cx="2426540" cy="617620"/>
          </a:xfrm>
          <a:prstGeom prst="roundRect">
            <a:avLst>
              <a:gd name="adj" fmla="val 4232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229944" y="2378285"/>
            <a:ext cx="2426540" cy="617620"/>
          </a:xfrm>
          <a:prstGeom prst="roundRect">
            <a:avLst>
              <a:gd name="adj" fmla="val 4232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3" name="Стрелка вправо 32"/>
          <p:cNvSpPr/>
          <p:nvPr/>
        </p:nvSpPr>
        <p:spPr>
          <a:xfrm rot="2700000">
            <a:off x="8834919" y="3398212"/>
            <a:ext cx="264679" cy="2154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>
          <a:xfrm rot="18900000">
            <a:off x="8835988" y="2794818"/>
            <a:ext cx="264679" cy="2154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8100000">
            <a:off x="7400488" y="3395892"/>
            <a:ext cx="264679" cy="2154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13500000">
            <a:off x="7401030" y="2797725"/>
            <a:ext cx="264679" cy="2154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1972074" y="5026723"/>
            <a:ext cx="1220316" cy="58163"/>
          </a:xfrm>
          <a:custGeom>
            <a:avLst/>
            <a:gdLst>
              <a:gd name="connsiteX0" fmla="*/ 0 w 1916854"/>
              <a:gd name="connsiteY0" fmla="*/ 81334 h 81351"/>
              <a:gd name="connsiteX1" fmla="*/ 94827 w 1916854"/>
              <a:gd name="connsiteY1" fmla="*/ 54 h 81351"/>
              <a:gd name="connsiteX2" fmla="*/ 182880 w 1916854"/>
              <a:gd name="connsiteY2" fmla="*/ 67788 h 81351"/>
              <a:gd name="connsiteX3" fmla="*/ 284480 w 1916854"/>
              <a:gd name="connsiteY3" fmla="*/ 6828 h 81351"/>
              <a:gd name="connsiteX4" fmla="*/ 372534 w 1916854"/>
              <a:gd name="connsiteY4" fmla="*/ 67788 h 81351"/>
              <a:gd name="connsiteX5" fmla="*/ 494454 w 1916854"/>
              <a:gd name="connsiteY5" fmla="*/ 13601 h 81351"/>
              <a:gd name="connsiteX6" fmla="*/ 582507 w 1916854"/>
              <a:gd name="connsiteY6" fmla="*/ 81334 h 81351"/>
              <a:gd name="connsiteX7" fmla="*/ 711200 w 1916854"/>
              <a:gd name="connsiteY7" fmla="*/ 6828 h 81351"/>
              <a:gd name="connsiteX8" fmla="*/ 799254 w 1916854"/>
              <a:gd name="connsiteY8" fmla="*/ 67788 h 81351"/>
              <a:gd name="connsiteX9" fmla="*/ 914400 w 1916854"/>
              <a:gd name="connsiteY9" fmla="*/ 13601 h 81351"/>
              <a:gd name="connsiteX10" fmla="*/ 1029547 w 1916854"/>
              <a:gd name="connsiteY10" fmla="*/ 74561 h 81351"/>
              <a:gd name="connsiteX11" fmla="*/ 1131147 w 1916854"/>
              <a:gd name="connsiteY11" fmla="*/ 6828 h 81351"/>
              <a:gd name="connsiteX12" fmla="*/ 1232747 w 1916854"/>
              <a:gd name="connsiteY12" fmla="*/ 74561 h 81351"/>
              <a:gd name="connsiteX13" fmla="*/ 1334347 w 1916854"/>
              <a:gd name="connsiteY13" fmla="*/ 6828 h 81351"/>
              <a:gd name="connsiteX14" fmla="*/ 1442720 w 1916854"/>
              <a:gd name="connsiteY14" fmla="*/ 67788 h 81351"/>
              <a:gd name="connsiteX15" fmla="*/ 1510454 w 1916854"/>
              <a:gd name="connsiteY15" fmla="*/ 27148 h 81351"/>
              <a:gd name="connsiteX16" fmla="*/ 1618827 w 1916854"/>
              <a:gd name="connsiteY16" fmla="*/ 81334 h 81351"/>
              <a:gd name="connsiteX17" fmla="*/ 1761067 w 1916854"/>
              <a:gd name="connsiteY17" fmla="*/ 20374 h 81351"/>
              <a:gd name="connsiteX18" fmla="*/ 1916854 w 1916854"/>
              <a:gd name="connsiteY18" fmla="*/ 81334 h 81351"/>
              <a:gd name="connsiteX0" fmla="*/ 0 w 1761067"/>
              <a:gd name="connsiteY0" fmla="*/ 81334 h 81351"/>
              <a:gd name="connsiteX1" fmla="*/ 94827 w 1761067"/>
              <a:gd name="connsiteY1" fmla="*/ 54 h 81351"/>
              <a:gd name="connsiteX2" fmla="*/ 182880 w 1761067"/>
              <a:gd name="connsiteY2" fmla="*/ 67788 h 81351"/>
              <a:gd name="connsiteX3" fmla="*/ 284480 w 1761067"/>
              <a:gd name="connsiteY3" fmla="*/ 6828 h 81351"/>
              <a:gd name="connsiteX4" fmla="*/ 372534 w 1761067"/>
              <a:gd name="connsiteY4" fmla="*/ 67788 h 81351"/>
              <a:gd name="connsiteX5" fmla="*/ 494454 w 1761067"/>
              <a:gd name="connsiteY5" fmla="*/ 13601 h 81351"/>
              <a:gd name="connsiteX6" fmla="*/ 582507 w 1761067"/>
              <a:gd name="connsiteY6" fmla="*/ 81334 h 81351"/>
              <a:gd name="connsiteX7" fmla="*/ 711200 w 1761067"/>
              <a:gd name="connsiteY7" fmla="*/ 6828 h 81351"/>
              <a:gd name="connsiteX8" fmla="*/ 799254 w 1761067"/>
              <a:gd name="connsiteY8" fmla="*/ 67788 h 81351"/>
              <a:gd name="connsiteX9" fmla="*/ 914400 w 1761067"/>
              <a:gd name="connsiteY9" fmla="*/ 13601 h 81351"/>
              <a:gd name="connsiteX10" fmla="*/ 1029547 w 1761067"/>
              <a:gd name="connsiteY10" fmla="*/ 74561 h 81351"/>
              <a:gd name="connsiteX11" fmla="*/ 1131147 w 1761067"/>
              <a:gd name="connsiteY11" fmla="*/ 6828 h 81351"/>
              <a:gd name="connsiteX12" fmla="*/ 1232747 w 1761067"/>
              <a:gd name="connsiteY12" fmla="*/ 74561 h 81351"/>
              <a:gd name="connsiteX13" fmla="*/ 1334347 w 1761067"/>
              <a:gd name="connsiteY13" fmla="*/ 6828 h 81351"/>
              <a:gd name="connsiteX14" fmla="*/ 1442720 w 1761067"/>
              <a:gd name="connsiteY14" fmla="*/ 67788 h 81351"/>
              <a:gd name="connsiteX15" fmla="*/ 1510454 w 1761067"/>
              <a:gd name="connsiteY15" fmla="*/ 27148 h 81351"/>
              <a:gd name="connsiteX16" fmla="*/ 1618827 w 1761067"/>
              <a:gd name="connsiteY16" fmla="*/ 81334 h 81351"/>
              <a:gd name="connsiteX17" fmla="*/ 1761067 w 1761067"/>
              <a:gd name="connsiteY17" fmla="*/ 20374 h 81351"/>
              <a:gd name="connsiteX0" fmla="*/ 0 w 1618827"/>
              <a:gd name="connsiteY0" fmla="*/ 81334 h 81351"/>
              <a:gd name="connsiteX1" fmla="*/ 94827 w 1618827"/>
              <a:gd name="connsiteY1" fmla="*/ 54 h 81351"/>
              <a:gd name="connsiteX2" fmla="*/ 182880 w 1618827"/>
              <a:gd name="connsiteY2" fmla="*/ 67788 h 81351"/>
              <a:gd name="connsiteX3" fmla="*/ 284480 w 1618827"/>
              <a:gd name="connsiteY3" fmla="*/ 6828 h 81351"/>
              <a:gd name="connsiteX4" fmla="*/ 372534 w 1618827"/>
              <a:gd name="connsiteY4" fmla="*/ 67788 h 81351"/>
              <a:gd name="connsiteX5" fmla="*/ 494454 w 1618827"/>
              <a:gd name="connsiteY5" fmla="*/ 13601 h 81351"/>
              <a:gd name="connsiteX6" fmla="*/ 582507 w 1618827"/>
              <a:gd name="connsiteY6" fmla="*/ 81334 h 81351"/>
              <a:gd name="connsiteX7" fmla="*/ 711200 w 1618827"/>
              <a:gd name="connsiteY7" fmla="*/ 6828 h 81351"/>
              <a:gd name="connsiteX8" fmla="*/ 799254 w 1618827"/>
              <a:gd name="connsiteY8" fmla="*/ 67788 h 81351"/>
              <a:gd name="connsiteX9" fmla="*/ 914400 w 1618827"/>
              <a:gd name="connsiteY9" fmla="*/ 13601 h 81351"/>
              <a:gd name="connsiteX10" fmla="*/ 1029547 w 1618827"/>
              <a:gd name="connsiteY10" fmla="*/ 74561 h 81351"/>
              <a:gd name="connsiteX11" fmla="*/ 1131147 w 1618827"/>
              <a:gd name="connsiteY11" fmla="*/ 6828 h 81351"/>
              <a:gd name="connsiteX12" fmla="*/ 1232747 w 1618827"/>
              <a:gd name="connsiteY12" fmla="*/ 74561 h 81351"/>
              <a:gd name="connsiteX13" fmla="*/ 1334347 w 1618827"/>
              <a:gd name="connsiteY13" fmla="*/ 6828 h 81351"/>
              <a:gd name="connsiteX14" fmla="*/ 1442720 w 1618827"/>
              <a:gd name="connsiteY14" fmla="*/ 67788 h 81351"/>
              <a:gd name="connsiteX15" fmla="*/ 1510454 w 1618827"/>
              <a:gd name="connsiteY15" fmla="*/ 27148 h 81351"/>
              <a:gd name="connsiteX16" fmla="*/ 1618827 w 1618827"/>
              <a:gd name="connsiteY16" fmla="*/ 81334 h 81351"/>
              <a:gd name="connsiteX0" fmla="*/ 0 w 1510455"/>
              <a:gd name="connsiteY0" fmla="*/ 81334 h 81348"/>
              <a:gd name="connsiteX1" fmla="*/ 94827 w 1510455"/>
              <a:gd name="connsiteY1" fmla="*/ 54 h 81348"/>
              <a:gd name="connsiteX2" fmla="*/ 182880 w 1510455"/>
              <a:gd name="connsiteY2" fmla="*/ 67788 h 81348"/>
              <a:gd name="connsiteX3" fmla="*/ 284480 w 1510455"/>
              <a:gd name="connsiteY3" fmla="*/ 6828 h 81348"/>
              <a:gd name="connsiteX4" fmla="*/ 372534 w 1510455"/>
              <a:gd name="connsiteY4" fmla="*/ 67788 h 81348"/>
              <a:gd name="connsiteX5" fmla="*/ 494454 w 1510455"/>
              <a:gd name="connsiteY5" fmla="*/ 13601 h 81348"/>
              <a:gd name="connsiteX6" fmla="*/ 582507 w 1510455"/>
              <a:gd name="connsiteY6" fmla="*/ 81334 h 81348"/>
              <a:gd name="connsiteX7" fmla="*/ 711200 w 1510455"/>
              <a:gd name="connsiteY7" fmla="*/ 6828 h 81348"/>
              <a:gd name="connsiteX8" fmla="*/ 799254 w 1510455"/>
              <a:gd name="connsiteY8" fmla="*/ 67788 h 81348"/>
              <a:gd name="connsiteX9" fmla="*/ 914400 w 1510455"/>
              <a:gd name="connsiteY9" fmla="*/ 13601 h 81348"/>
              <a:gd name="connsiteX10" fmla="*/ 1029547 w 1510455"/>
              <a:gd name="connsiteY10" fmla="*/ 74561 h 81348"/>
              <a:gd name="connsiteX11" fmla="*/ 1131147 w 1510455"/>
              <a:gd name="connsiteY11" fmla="*/ 6828 h 81348"/>
              <a:gd name="connsiteX12" fmla="*/ 1232747 w 1510455"/>
              <a:gd name="connsiteY12" fmla="*/ 74561 h 81348"/>
              <a:gd name="connsiteX13" fmla="*/ 1334347 w 1510455"/>
              <a:gd name="connsiteY13" fmla="*/ 6828 h 81348"/>
              <a:gd name="connsiteX14" fmla="*/ 1442720 w 1510455"/>
              <a:gd name="connsiteY14" fmla="*/ 67788 h 81348"/>
              <a:gd name="connsiteX15" fmla="*/ 1510454 w 1510455"/>
              <a:gd name="connsiteY15" fmla="*/ 27148 h 81348"/>
              <a:gd name="connsiteX0" fmla="*/ 0 w 1442720"/>
              <a:gd name="connsiteY0" fmla="*/ 81334 h 81348"/>
              <a:gd name="connsiteX1" fmla="*/ 94827 w 1442720"/>
              <a:gd name="connsiteY1" fmla="*/ 54 h 81348"/>
              <a:gd name="connsiteX2" fmla="*/ 182880 w 1442720"/>
              <a:gd name="connsiteY2" fmla="*/ 67788 h 81348"/>
              <a:gd name="connsiteX3" fmla="*/ 284480 w 1442720"/>
              <a:gd name="connsiteY3" fmla="*/ 6828 h 81348"/>
              <a:gd name="connsiteX4" fmla="*/ 372534 w 1442720"/>
              <a:gd name="connsiteY4" fmla="*/ 67788 h 81348"/>
              <a:gd name="connsiteX5" fmla="*/ 494454 w 1442720"/>
              <a:gd name="connsiteY5" fmla="*/ 13601 h 81348"/>
              <a:gd name="connsiteX6" fmla="*/ 582507 w 1442720"/>
              <a:gd name="connsiteY6" fmla="*/ 81334 h 81348"/>
              <a:gd name="connsiteX7" fmla="*/ 711200 w 1442720"/>
              <a:gd name="connsiteY7" fmla="*/ 6828 h 81348"/>
              <a:gd name="connsiteX8" fmla="*/ 799254 w 1442720"/>
              <a:gd name="connsiteY8" fmla="*/ 67788 h 81348"/>
              <a:gd name="connsiteX9" fmla="*/ 914400 w 1442720"/>
              <a:gd name="connsiteY9" fmla="*/ 13601 h 81348"/>
              <a:gd name="connsiteX10" fmla="*/ 1029547 w 1442720"/>
              <a:gd name="connsiteY10" fmla="*/ 74561 h 81348"/>
              <a:gd name="connsiteX11" fmla="*/ 1131147 w 1442720"/>
              <a:gd name="connsiteY11" fmla="*/ 6828 h 81348"/>
              <a:gd name="connsiteX12" fmla="*/ 1232747 w 1442720"/>
              <a:gd name="connsiteY12" fmla="*/ 74561 h 81348"/>
              <a:gd name="connsiteX13" fmla="*/ 1334347 w 1442720"/>
              <a:gd name="connsiteY13" fmla="*/ 6828 h 81348"/>
              <a:gd name="connsiteX14" fmla="*/ 1442720 w 1442720"/>
              <a:gd name="connsiteY14" fmla="*/ 67788 h 81348"/>
              <a:gd name="connsiteX0" fmla="*/ 0 w 1334347"/>
              <a:gd name="connsiteY0" fmla="*/ 81334 h 81348"/>
              <a:gd name="connsiteX1" fmla="*/ 94827 w 1334347"/>
              <a:gd name="connsiteY1" fmla="*/ 54 h 81348"/>
              <a:gd name="connsiteX2" fmla="*/ 182880 w 1334347"/>
              <a:gd name="connsiteY2" fmla="*/ 67788 h 81348"/>
              <a:gd name="connsiteX3" fmla="*/ 284480 w 1334347"/>
              <a:gd name="connsiteY3" fmla="*/ 6828 h 81348"/>
              <a:gd name="connsiteX4" fmla="*/ 372534 w 1334347"/>
              <a:gd name="connsiteY4" fmla="*/ 67788 h 81348"/>
              <a:gd name="connsiteX5" fmla="*/ 494454 w 1334347"/>
              <a:gd name="connsiteY5" fmla="*/ 13601 h 81348"/>
              <a:gd name="connsiteX6" fmla="*/ 582507 w 1334347"/>
              <a:gd name="connsiteY6" fmla="*/ 81334 h 81348"/>
              <a:gd name="connsiteX7" fmla="*/ 711200 w 1334347"/>
              <a:gd name="connsiteY7" fmla="*/ 6828 h 81348"/>
              <a:gd name="connsiteX8" fmla="*/ 799254 w 1334347"/>
              <a:gd name="connsiteY8" fmla="*/ 67788 h 81348"/>
              <a:gd name="connsiteX9" fmla="*/ 914400 w 1334347"/>
              <a:gd name="connsiteY9" fmla="*/ 13601 h 81348"/>
              <a:gd name="connsiteX10" fmla="*/ 1029547 w 1334347"/>
              <a:gd name="connsiteY10" fmla="*/ 74561 h 81348"/>
              <a:gd name="connsiteX11" fmla="*/ 1131147 w 1334347"/>
              <a:gd name="connsiteY11" fmla="*/ 6828 h 81348"/>
              <a:gd name="connsiteX12" fmla="*/ 1232747 w 1334347"/>
              <a:gd name="connsiteY12" fmla="*/ 74561 h 81348"/>
              <a:gd name="connsiteX13" fmla="*/ 1334347 w 1334347"/>
              <a:gd name="connsiteY13" fmla="*/ 6828 h 81348"/>
              <a:gd name="connsiteX0" fmla="*/ 0 w 1232747"/>
              <a:gd name="connsiteY0" fmla="*/ 81334 h 81348"/>
              <a:gd name="connsiteX1" fmla="*/ 94827 w 1232747"/>
              <a:gd name="connsiteY1" fmla="*/ 54 h 81348"/>
              <a:gd name="connsiteX2" fmla="*/ 182880 w 1232747"/>
              <a:gd name="connsiteY2" fmla="*/ 67788 h 81348"/>
              <a:gd name="connsiteX3" fmla="*/ 284480 w 1232747"/>
              <a:gd name="connsiteY3" fmla="*/ 6828 h 81348"/>
              <a:gd name="connsiteX4" fmla="*/ 372534 w 1232747"/>
              <a:gd name="connsiteY4" fmla="*/ 67788 h 81348"/>
              <a:gd name="connsiteX5" fmla="*/ 494454 w 1232747"/>
              <a:gd name="connsiteY5" fmla="*/ 13601 h 81348"/>
              <a:gd name="connsiteX6" fmla="*/ 582507 w 1232747"/>
              <a:gd name="connsiteY6" fmla="*/ 81334 h 81348"/>
              <a:gd name="connsiteX7" fmla="*/ 711200 w 1232747"/>
              <a:gd name="connsiteY7" fmla="*/ 6828 h 81348"/>
              <a:gd name="connsiteX8" fmla="*/ 799254 w 1232747"/>
              <a:gd name="connsiteY8" fmla="*/ 67788 h 81348"/>
              <a:gd name="connsiteX9" fmla="*/ 914400 w 1232747"/>
              <a:gd name="connsiteY9" fmla="*/ 13601 h 81348"/>
              <a:gd name="connsiteX10" fmla="*/ 1029547 w 1232747"/>
              <a:gd name="connsiteY10" fmla="*/ 74561 h 81348"/>
              <a:gd name="connsiteX11" fmla="*/ 1131147 w 1232747"/>
              <a:gd name="connsiteY11" fmla="*/ 6828 h 81348"/>
              <a:gd name="connsiteX12" fmla="*/ 1232747 w 1232747"/>
              <a:gd name="connsiteY12" fmla="*/ 74561 h 8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747" h="81348">
                <a:moveTo>
                  <a:pt x="0" y="81334"/>
                </a:moveTo>
                <a:cubicBezTo>
                  <a:pt x="32173" y="41823"/>
                  <a:pt x="64347" y="2312"/>
                  <a:pt x="94827" y="54"/>
                </a:cubicBezTo>
                <a:cubicBezTo>
                  <a:pt x="125307" y="-2204"/>
                  <a:pt x="151271" y="66659"/>
                  <a:pt x="182880" y="67788"/>
                </a:cubicBezTo>
                <a:cubicBezTo>
                  <a:pt x="214489" y="68917"/>
                  <a:pt x="252871" y="6828"/>
                  <a:pt x="284480" y="6828"/>
                </a:cubicBezTo>
                <a:cubicBezTo>
                  <a:pt x="316089" y="6828"/>
                  <a:pt x="337538" y="66659"/>
                  <a:pt x="372534" y="67788"/>
                </a:cubicBezTo>
                <a:cubicBezTo>
                  <a:pt x="407530" y="68917"/>
                  <a:pt x="459459" y="11343"/>
                  <a:pt x="494454" y="13601"/>
                </a:cubicBezTo>
                <a:cubicBezTo>
                  <a:pt x="529449" y="15859"/>
                  <a:pt x="546383" y="82463"/>
                  <a:pt x="582507" y="81334"/>
                </a:cubicBezTo>
                <a:cubicBezTo>
                  <a:pt x="618631" y="80205"/>
                  <a:pt x="675076" y="9086"/>
                  <a:pt x="711200" y="6828"/>
                </a:cubicBezTo>
                <a:cubicBezTo>
                  <a:pt x="747324" y="4570"/>
                  <a:pt x="765387" y="66659"/>
                  <a:pt x="799254" y="67788"/>
                </a:cubicBezTo>
                <a:cubicBezTo>
                  <a:pt x="833121" y="68917"/>
                  <a:pt x="876018" y="12472"/>
                  <a:pt x="914400" y="13601"/>
                </a:cubicBezTo>
                <a:cubicBezTo>
                  <a:pt x="952782" y="14730"/>
                  <a:pt x="993423" y="75690"/>
                  <a:pt x="1029547" y="74561"/>
                </a:cubicBezTo>
                <a:cubicBezTo>
                  <a:pt x="1065672" y="73432"/>
                  <a:pt x="1097280" y="6828"/>
                  <a:pt x="1131147" y="6828"/>
                </a:cubicBezTo>
                <a:cubicBezTo>
                  <a:pt x="1165014" y="6828"/>
                  <a:pt x="1198880" y="74561"/>
                  <a:pt x="1232747" y="74561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1413223" y="5225989"/>
            <a:ext cx="1365993" cy="51193"/>
          </a:xfrm>
          <a:custGeom>
            <a:avLst/>
            <a:gdLst>
              <a:gd name="connsiteX0" fmla="*/ 0 w 1916854"/>
              <a:gd name="connsiteY0" fmla="*/ 81334 h 81351"/>
              <a:gd name="connsiteX1" fmla="*/ 94827 w 1916854"/>
              <a:gd name="connsiteY1" fmla="*/ 54 h 81351"/>
              <a:gd name="connsiteX2" fmla="*/ 182880 w 1916854"/>
              <a:gd name="connsiteY2" fmla="*/ 67788 h 81351"/>
              <a:gd name="connsiteX3" fmla="*/ 284480 w 1916854"/>
              <a:gd name="connsiteY3" fmla="*/ 6828 h 81351"/>
              <a:gd name="connsiteX4" fmla="*/ 372534 w 1916854"/>
              <a:gd name="connsiteY4" fmla="*/ 67788 h 81351"/>
              <a:gd name="connsiteX5" fmla="*/ 494454 w 1916854"/>
              <a:gd name="connsiteY5" fmla="*/ 13601 h 81351"/>
              <a:gd name="connsiteX6" fmla="*/ 582507 w 1916854"/>
              <a:gd name="connsiteY6" fmla="*/ 81334 h 81351"/>
              <a:gd name="connsiteX7" fmla="*/ 711200 w 1916854"/>
              <a:gd name="connsiteY7" fmla="*/ 6828 h 81351"/>
              <a:gd name="connsiteX8" fmla="*/ 799254 w 1916854"/>
              <a:gd name="connsiteY8" fmla="*/ 67788 h 81351"/>
              <a:gd name="connsiteX9" fmla="*/ 914400 w 1916854"/>
              <a:gd name="connsiteY9" fmla="*/ 13601 h 81351"/>
              <a:gd name="connsiteX10" fmla="*/ 1029547 w 1916854"/>
              <a:gd name="connsiteY10" fmla="*/ 74561 h 81351"/>
              <a:gd name="connsiteX11" fmla="*/ 1131147 w 1916854"/>
              <a:gd name="connsiteY11" fmla="*/ 6828 h 81351"/>
              <a:gd name="connsiteX12" fmla="*/ 1232747 w 1916854"/>
              <a:gd name="connsiteY12" fmla="*/ 74561 h 81351"/>
              <a:gd name="connsiteX13" fmla="*/ 1334347 w 1916854"/>
              <a:gd name="connsiteY13" fmla="*/ 6828 h 81351"/>
              <a:gd name="connsiteX14" fmla="*/ 1442720 w 1916854"/>
              <a:gd name="connsiteY14" fmla="*/ 67788 h 81351"/>
              <a:gd name="connsiteX15" fmla="*/ 1510454 w 1916854"/>
              <a:gd name="connsiteY15" fmla="*/ 27148 h 81351"/>
              <a:gd name="connsiteX16" fmla="*/ 1618827 w 1916854"/>
              <a:gd name="connsiteY16" fmla="*/ 81334 h 81351"/>
              <a:gd name="connsiteX17" fmla="*/ 1761067 w 1916854"/>
              <a:gd name="connsiteY17" fmla="*/ 20374 h 81351"/>
              <a:gd name="connsiteX18" fmla="*/ 1916854 w 1916854"/>
              <a:gd name="connsiteY18" fmla="*/ 81334 h 81351"/>
              <a:gd name="connsiteX0" fmla="*/ 0 w 1761067"/>
              <a:gd name="connsiteY0" fmla="*/ 81334 h 81351"/>
              <a:gd name="connsiteX1" fmla="*/ 94827 w 1761067"/>
              <a:gd name="connsiteY1" fmla="*/ 54 h 81351"/>
              <a:gd name="connsiteX2" fmla="*/ 182880 w 1761067"/>
              <a:gd name="connsiteY2" fmla="*/ 67788 h 81351"/>
              <a:gd name="connsiteX3" fmla="*/ 284480 w 1761067"/>
              <a:gd name="connsiteY3" fmla="*/ 6828 h 81351"/>
              <a:gd name="connsiteX4" fmla="*/ 372534 w 1761067"/>
              <a:gd name="connsiteY4" fmla="*/ 67788 h 81351"/>
              <a:gd name="connsiteX5" fmla="*/ 494454 w 1761067"/>
              <a:gd name="connsiteY5" fmla="*/ 13601 h 81351"/>
              <a:gd name="connsiteX6" fmla="*/ 582507 w 1761067"/>
              <a:gd name="connsiteY6" fmla="*/ 81334 h 81351"/>
              <a:gd name="connsiteX7" fmla="*/ 711200 w 1761067"/>
              <a:gd name="connsiteY7" fmla="*/ 6828 h 81351"/>
              <a:gd name="connsiteX8" fmla="*/ 799254 w 1761067"/>
              <a:gd name="connsiteY8" fmla="*/ 67788 h 81351"/>
              <a:gd name="connsiteX9" fmla="*/ 914400 w 1761067"/>
              <a:gd name="connsiteY9" fmla="*/ 13601 h 81351"/>
              <a:gd name="connsiteX10" fmla="*/ 1029547 w 1761067"/>
              <a:gd name="connsiteY10" fmla="*/ 74561 h 81351"/>
              <a:gd name="connsiteX11" fmla="*/ 1131147 w 1761067"/>
              <a:gd name="connsiteY11" fmla="*/ 6828 h 81351"/>
              <a:gd name="connsiteX12" fmla="*/ 1232747 w 1761067"/>
              <a:gd name="connsiteY12" fmla="*/ 74561 h 81351"/>
              <a:gd name="connsiteX13" fmla="*/ 1334347 w 1761067"/>
              <a:gd name="connsiteY13" fmla="*/ 6828 h 81351"/>
              <a:gd name="connsiteX14" fmla="*/ 1442720 w 1761067"/>
              <a:gd name="connsiteY14" fmla="*/ 67788 h 81351"/>
              <a:gd name="connsiteX15" fmla="*/ 1510454 w 1761067"/>
              <a:gd name="connsiteY15" fmla="*/ 27148 h 81351"/>
              <a:gd name="connsiteX16" fmla="*/ 1618827 w 1761067"/>
              <a:gd name="connsiteY16" fmla="*/ 81334 h 81351"/>
              <a:gd name="connsiteX17" fmla="*/ 1761067 w 1761067"/>
              <a:gd name="connsiteY17" fmla="*/ 20374 h 81351"/>
              <a:gd name="connsiteX0" fmla="*/ 0 w 1618827"/>
              <a:gd name="connsiteY0" fmla="*/ 81334 h 81351"/>
              <a:gd name="connsiteX1" fmla="*/ 94827 w 1618827"/>
              <a:gd name="connsiteY1" fmla="*/ 54 h 81351"/>
              <a:gd name="connsiteX2" fmla="*/ 182880 w 1618827"/>
              <a:gd name="connsiteY2" fmla="*/ 67788 h 81351"/>
              <a:gd name="connsiteX3" fmla="*/ 284480 w 1618827"/>
              <a:gd name="connsiteY3" fmla="*/ 6828 h 81351"/>
              <a:gd name="connsiteX4" fmla="*/ 372534 w 1618827"/>
              <a:gd name="connsiteY4" fmla="*/ 67788 h 81351"/>
              <a:gd name="connsiteX5" fmla="*/ 494454 w 1618827"/>
              <a:gd name="connsiteY5" fmla="*/ 13601 h 81351"/>
              <a:gd name="connsiteX6" fmla="*/ 582507 w 1618827"/>
              <a:gd name="connsiteY6" fmla="*/ 81334 h 81351"/>
              <a:gd name="connsiteX7" fmla="*/ 711200 w 1618827"/>
              <a:gd name="connsiteY7" fmla="*/ 6828 h 81351"/>
              <a:gd name="connsiteX8" fmla="*/ 799254 w 1618827"/>
              <a:gd name="connsiteY8" fmla="*/ 67788 h 81351"/>
              <a:gd name="connsiteX9" fmla="*/ 914400 w 1618827"/>
              <a:gd name="connsiteY9" fmla="*/ 13601 h 81351"/>
              <a:gd name="connsiteX10" fmla="*/ 1029547 w 1618827"/>
              <a:gd name="connsiteY10" fmla="*/ 74561 h 81351"/>
              <a:gd name="connsiteX11" fmla="*/ 1131147 w 1618827"/>
              <a:gd name="connsiteY11" fmla="*/ 6828 h 81351"/>
              <a:gd name="connsiteX12" fmla="*/ 1232747 w 1618827"/>
              <a:gd name="connsiteY12" fmla="*/ 74561 h 81351"/>
              <a:gd name="connsiteX13" fmla="*/ 1334347 w 1618827"/>
              <a:gd name="connsiteY13" fmla="*/ 6828 h 81351"/>
              <a:gd name="connsiteX14" fmla="*/ 1442720 w 1618827"/>
              <a:gd name="connsiteY14" fmla="*/ 67788 h 81351"/>
              <a:gd name="connsiteX15" fmla="*/ 1510454 w 1618827"/>
              <a:gd name="connsiteY15" fmla="*/ 27148 h 81351"/>
              <a:gd name="connsiteX16" fmla="*/ 1618827 w 1618827"/>
              <a:gd name="connsiteY16" fmla="*/ 81334 h 81351"/>
              <a:gd name="connsiteX0" fmla="*/ 0 w 1510455"/>
              <a:gd name="connsiteY0" fmla="*/ 81334 h 81348"/>
              <a:gd name="connsiteX1" fmla="*/ 94827 w 1510455"/>
              <a:gd name="connsiteY1" fmla="*/ 54 h 81348"/>
              <a:gd name="connsiteX2" fmla="*/ 182880 w 1510455"/>
              <a:gd name="connsiteY2" fmla="*/ 67788 h 81348"/>
              <a:gd name="connsiteX3" fmla="*/ 284480 w 1510455"/>
              <a:gd name="connsiteY3" fmla="*/ 6828 h 81348"/>
              <a:gd name="connsiteX4" fmla="*/ 372534 w 1510455"/>
              <a:gd name="connsiteY4" fmla="*/ 67788 h 81348"/>
              <a:gd name="connsiteX5" fmla="*/ 494454 w 1510455"/>
              <a:gd name="connsiteY5" fmla="*/ 13601 h 81348"/>
              <a:gd name="connsiteX6" fmla="*/ 582507 w 1510455"/>
              <a:gd name="connsiteY6" fmla="*/ 81334 h 81348"/>
              <a:gd name="connsiteX7" fmla="*/ 711200 w 1510455"/>
              <a:gd name="connsiteY7" fmla="*/ 6828 h 81348"/>
              <a:gd name="connsiteX8" fmla="*/ 799254 w 1510455"/>
              <a:gd name="connsiteY8" fmla="*/ 67788 h 81348"/>
              <a:gd name="connsiteX9" fmla="*/ 914400 w 1510455"/>
              <a:gd name="connsiteY9" fmla="*/ 13601 h 81348"/>
              <a:gd name="connsiteX10" fmla="*/ 1029547 w 1510455"/>
              <a:gd name="connsiteY10" fmla="*/ 74561 h 81348"/>
              <a:gd name="connsiteX11" fmla="*/ 1131147 w 1510455"/>
              <a:gd name="connsiteY11" fmla="*/ 6828 h 81348"/>
              <a:gd name="connsiteX12" fmla="*/ 1232747 w 1510455"/>
              <a:gd name="connsiteY12" fmla="*/ 74561 h 81348"/>
              <a:gd name="connsiteX13" fmla="*/ 1334347 w 1510455"/>
              <a:gd name="connsiteY13" fmla="*/ 6828 h 81348"/>
              <a:gd name="connsiteX14" fmla="*/ 1442720 w 1510455"/>
              <a:gd name="connsiteY14" fmla="*/ 67788 h 81348"/>
              <a:gd name="connsiteX15" fmla="*/ 1510454 w 1510455"/>
              <a:gd name="connsiteY15" fmla="*/ 27148 h 81348"/>
              <a:gd name="connsiteX0" fmla="*/ 0 w 1442720"/>
              <a:gd name="connsiteY0" fmla="*/ 81334 h 81348"/>
              <a:gd name="connsiteX1" fmla="*/ 94827 w 1442720"/>
              <a:gd name="connsiteY1" fmla="*/ 54 h 81348"/>
              <a:gd name="connsiteX2" fmla="*/ 182880 w 1442720"/>
              <a:gd name="connsiteY2" fmla="*/ 67788 h 81348"/>
              <a:gd name="connsiteX3" fmla="*/ 284480 w 1442720"/>
              <a:gd name="connsiteY3" fmla="*/ 6828 h 81348"/>
              <a:gd name="connsiteX4" fmla="*/ 372534 w 1442720"/>
              <a:gd name="connsiteY4" fmla="*/ 67788 h 81348"/>
              <a:gd name="connsiteX5" fmla="*/ 494454 w 1442720"/>
              <a:gd name="connsiteY5" fmla="*/ 13601 h 81348"/>
              <a:gd name="connsiteX6" fmla="*/ 582507 w 1442720"/>
              <a:gd name="connsiteY6" fmla="*/ 81334 h 81348"/>
              <a:gd name="connsiteX7" fmla="*/ 711200 w 1442720"/>
              <a:gd name="connsiteY7" fmla="*/ 6828 h 81348"/>
              <a:gd name="connsiteX8" fmla="*/ 799254 w 1442720"/>
              <a:gd name="connsiteY8" fmla="*/ 67788 h 81348"/>
              <a:gd name="connsiteX9" fmla="*/ 914400 w 1442720"/>
              <a:gd name="connsiteY9" fmla="*/ 13601 h 81348"/>
              <a:gd name="connsiteX10" fmla="*/ 1029547 w 1442720"/>
              <a:gd name="connsiteY10" fmla="*/ 74561 h 81348"/>
              <a:gd name="connsiteX11" fmla="*/ 1131147 w 1442720"/>
              <a:gd name="connsiteY11" fmla="*/ 6828 h 81348"/>
              <a:gd name="connsiteX12" fmla="*/ 1232747 w 1442720"/>
              <a:gd name="connsiteY12" fmla="*/ 74561 h 81348"/>
              <a:gd name="connsiteX13" fmla="*/ 1334347 w 1442720"/>
              <a:gd name="connsiteY13" fmla="*/ 6828 h 81348"/>
              <a:gd name="connsiteX14" fmla="*/ 1442720 w 1442720"/>
              <a:gd name="connsiteY14" fmla="*/ 67788 h 81348"/>
              <a:gd name="connsiteX0" fmla="*/ 0 w 1334347"/>
              <a:gd name="connsiteY0" fmla="*/ 81334 h 81348"/>
              <a:gd name="connsiteX1" fmla="*/ 94827 w 1334347"/>
              <a:gd name="connsiteY1" fmla="*/ 54 h 81348"/>
              <a:gd name="connsiteX2" fmla="*/ 182880 w 1334347"/>
              <a:gd name="connsiteY2" fmla="*/ 67788 h 81348"/>
              <a:gd name="connsiteX3" fmla="*/ 284480 w 1334347"/>
              <a:gd name="connsiteY3" fmla="*/ 6828 h 81348"/>
              <a:gd name="connsiteX4" fmla="*/ 372534 w 1334347"/>
              <a:gd name="connsiteY4" fmla="*/ 67788 h 81348"/>
              <a:gd name="connsiteX5" fmla="*/ 494454 w 1334347"/>
              <a:gd name="connsiteY5" fmla="*/ 13601 h 81348"/>
              <a:gd name="connsiteX6" fmla="*/ 582507 w 1334347"/>
              <a:gd name="connsiteY6" fmla="*/ 81334 h 81348"/>
              <a:gd name="connsiteX7" fmla="*/ 711200 w 1334347"/>
              <a:gd name="connsiteY7" fmla="*/ 6828 h 81348"/>
              <a:gd name="connsiteX8" fmla="*/ 799254 w 1334347"/>
              <a:gd name="connsiteY8" fmla="*/ 67788 h 81348"/>
              <a:gd name="connsiteX9" fmla="*/ 914400 w 1334347"/>
              <a:gd name="connsiteY9" fmla="*/ 13601 h 81348"/>
              <a:gd name="connsiteX10" fmla="*/ 1029547 w 1334347"/>
              <a:gd name="connsiteY10" fmla="*/ 74561 h 81348"/>
              <a:gd name="connsiteX11" fmla="*/ 1131147 w 1334347"/>
              <a:gd name="connsiteY11" fmla="*/ 6828 h 81348"/>
              <a:gd name="connsiteX12" fmla="*/ 1232747 w 1334347"/>
              <a:gd name="connsiteY12" fmla="*/ 74561 h 81348"/>
              <a:gd name="connsiteX13" fmla="*/ 1334347 w 1334347"/>
              <a:gd name="connsiteY13" fmla="*/ 6828 h 81348"/>
              <a:gd name="connsiteX0" fmla="*/ 0 w 1232747"/>
              <a:gd name="connsiteY0" fmla="*/ 81334 h 81348"/>
              <a:gd name="connsiteX1" fmla="*/ 94827 w 1232747"/>
              <a:gd name="connsiteY1" fmla="*/ 54 h 81348"/>
              <a:gd name="connsiteX2" fmla="*/ 182880 w 1232747"/>
              <a:gd name="connsiteY2" fmla="*/ 67788 h 81348"/>
              <a:gd name="connsiteX3" fmla="*/ 284480 w 1232747"/>
              <a:gd name="connsiteY3" fmla="*/ 6828 h 81348"/>
              <a:gd name="connsiteX4" fmla="*/ 372534 w 1232747"/>
              <a:gd name="connsiteY4" fmla="*/ 67788 h 81348"/>
              <a:gd name="connsiteX5" fmla="*/ 494454 w 1232747"/>
              <a:gd name="connsiteY5" fmla="*/ 13601 h 81348"/>
              <a:gd name="connsiteX6" fmla="*/ 582507 w 1232747"/>
              <a:gd name="connsiteY6" fmla="*/ 81334 h 81348"/>
              <a:gd name="connsiteX7" fmla="*/ 711200 w 1232747"/>
              <a:gd name="connsiteY7" fmla="*/ 6828 h 81348"/>
              <a:gd name="connsiteX8" fmla="*/ 799254 w 1232747"/>
              <a:gd name="connsiteY8" fmla="*/ 67788 h 81348"/>
              <a:gd name="connsiteX9" fmla="*/ 914400 w 1232747"/>
              <a:gd name="connsiteY9" fmla="*/ 13601 h 81348"/>
              <a:gd name="connsiteX10" fmla="*/ 1029547 w 1232747"/>
              <a:gd name="connsiteY10" fmla="*/ 74561 h 81348"/>
              <a:gd name="connsiteX11" fmla="*/ 1131147 w 1232747"/>
              <a:gd name="connsiteY11" fmla="*/ 6828 h 81348"/>
              <a:gd name="connsiteX12" fmla="*/ 1232747 w 1232747"/>
              <a:gd name="connsiteY12" fmla="*/ 74561 h 8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747" h="81348">
                <a:moveTo>
                  <a:pt x="0" y="81334"/>
                </a:moveTo>
                <a:cubicBezTo>
                  <a:pt x="32173" y="41823"/>
                  <a:pt x="64347" y="2312"/>
                  <a:pt x="94827" y="54"/>
                </a:cubicBezTo>
                <a:cubicBezTo>
                  <a:pt x="125307" y="-2204"/>
                  <a:pt x="151271" y="66659"/>
                  <a:pt x="182880" y="67788"/>
                </a:cubicBezTo>
                <a:cubicBezTo>
                  <a:pt x="214489" y="68917"/>
                  <a:pt x="252871" y="6828"/>
                  <a:pt x="284480" y="6828"/>
                </a:cubicBezTo>
                <a:cubicBezTo>
                  <a:pt x="316089" y="6828"/>
                  <a:pt x="337538" y="66659"/>
                  <a:pt x="372534" y="67788"/>
                </a:cubicBezTo>
                <a:cubicBezTo>
                  <a:pt x="407530" y="68917"/>
                  <a:pt x="459459" y="11343"/>
                  <a:pt x="494454" y="13601"/>
                </a:cubicBezTo>
                <a:cubicBezTo>
                  <a:pt x="529449" y="15859"/>
                  <a:pt x="546383" y="82463"/>
                  <a:pt x="582507" y="81334"/>
                </a:cubicBezTo>
                <a:cubicBezTo>
                  <a:pt x="618631" y="80205"/>
                  <a:pt x="675076" y="9086"/>
                  <a:pt x="711200" y="6828"/>
                </a:cubicBezTo>
                <a:cubicBezTo>
                  <a:pt x="747324" y="4570"/>
                  <a:pt x="765387" y="66659"/>
                  <a:pt x="799254" y="67788"/>
                </a:cubicBezTo>
                <a:cubicBezTo>
                  <a:pt x="833121" y="68917"/>
                  <a:pt x="876018" y="12472"/>
                  <a:pt x="914400" y="13601"/>
                </a:cubicBezTo>
                <a:cubicBezTo>
                  <a:pt x="952782" y="14730"/>
                  <a:pt x="993423" y="75690"/>
                  <a:pt x="1029547" y="74561"/>
                </a:cubicBezTo>
                <a:cubicBezTo>
                  <a:pt x="1065672" y="73432"/>
                  <a:pt x="1097280" y="6828"/>
                  <a:pt x="1131147" y="6828"/>
                </a:cubicBezTo>
                <a:cubicBezTo>
                  <a:pt x="1165014" y="6828"/>
                  <a:pt x="1198880" y="74561"/>
                  <a:pt x="1232747" y="74561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824742" y="466021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Помогу в случае </a:t>
            </a:r>
            <a:r>
              <a:rPr lang="ru-RU" sz="1200" dirty="0"/>
              <a:t>ошибок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научу искать </a:t>
            </a:r>
            <a:r>
              <a:rPr lang="ru-RU" sz="1200" dirty="0" smtClean="0"/>
              <a:t>ошибки</a:t>
            </a:r>
            <a:endParaRPr lang="ru-RU" sz="12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482206" y="4774516"/>
            <a:ext cx="284076" cy="2448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5400000">
            <a:off x="6482206" y="5264879"/>
            <a:ext cx="284076" cy="2448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24742" y="5239866"/>
            <a:ext cx="150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Всегда поддержу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24742" y="5746230"/>
            <a:ext cx="2945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Научимся добиваться целей вместе!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24742" y="6233091"/>
            <a:ext cx="2266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 обязательно </a:t>
            </a:r>
            <a:r>
              <a:rPr lang="ru-RU" sz="1200" dirty="0" err="1"/>
              <a:t>поигррраем</a:t>
            </a:r>
            <a:r>
              <a:rPr lang="ru-RU" sz="1200" dirty="0"/>
              <a:t>!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5400000">
            <a:off x="6482206" y="5755242"/>
            <a:ext cx="284076" cy="2448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6482206" y="6245605"/>
            <a:ext cx="284076" cy="2448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86292" y="5632551"/>
            <a:ext cx="1816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У тебя все </a:t>
            </a:r>
            <a:r>
              <a:rPr lang="ru-RU" sz="1200" dirty="0" smtClean="0">
                <a:solidFill>
                  <a:schemeClr val="bg1"/>
                </a:solidFill>
              </a:rPr>
              <a:t>получится!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098660" y="3425439"/>
            <a:ext cx="1220316" cy="58163"/>
          </a:xfrm>
          <a:custGeom>
            <a:avLst/>
            <a:gdLst>
              <a:gd name="connsiteX0" fmla="*/ 0 w 1916854"/>
              <a:gd name="connsiteY0" fmla="*/ 81334 h 81351"/>
              <a:gd name="connsiteX1" fmla="*/ 94827 w 1916854"/>
              <a:gd name="connsiteY1" fmla="*/ 54 h 81351"/>
              <a:gd name="connsiteX2" fmla="*/ 182880 w 1916854"/>
              <a:gd name="connsiteY2" fmla="*/ 67788 h 81351"/>
              <a:gd name="connsiteX3" fmla="*/ 284480 w 1916854"/>
              <a:gd name="connsiteY3" fmla="*/ 6828 h 81351"/>
              <a:gd name="connsiteX4" fmla="*/ 372534 w 1916854"/>
              <a:gd name="connsiteY4" fmla="*/ 67788 h 81351"/>
              <a:gd name="connsiteX5" fmla="*/ 494454 w 1916854"/>
              <a:gd name="connsiteY5" fmla="*/ 13601 h 81351"/>
              <a:gd name="connsiteX6" fmla="*/ 582507 w 1916854"/>
              <a:gd name="connsiteY6" fmla="*/ 81334 h 81351"/>
              <a:gd name="connsiteX7" fmla="*/ 711200 w 1916854"/>
              <a:gd name="connsiteY7" fmla="*/ 6828 h 81351"/>
              <a:gd name="connsiteX8" fmla="*/ 799254 w 1916854"/>
              <a:gd name="connsiteY8" fmla="*/ 67788 h 81351"/>
              <a:gd name="connsiteX9" fmla="*/ 914400 w 1916854"/>
              <a:gd name="connsiteY9" fmla="*/ 13601 h 81351"/>
              <a:gd name="connsiteX10" fmla="*/ 1029547 w 1916854"/>
              <a:gd name="connsiteY10" fmla="*/ 74561 h 81351"/>
              <a:gd name="connsiteX11" fmla="*/ 1131147 w 1916854"/>
              <a:gd name="connsiteY11" fmla="*/ 6828 h 81351"/>
              <a:gd name="connsiteX12" fmla="*/ 1232747 w 1916854"/>
              <a:gd name="connsiteY12" fmla="*/ 74561 h 81351"/>
              <a:gd name="connsiteX13" fmla="*/ 1334347 w 1916854"/>
              <a:gd name="connsiteY13" fmla="*/ 6828 h 81351"/>
              <a:gd name="connsiteX14" fmla="*/ 1442720 w 1916854"/>
              <a:gd name="connsiteY14" fmla="*/ 67788 h 81351"/>
              <a:gd name="connsiteX15" fmla="*/ 1510454 w 1916854"/>
              <a:gd name="connsiteY15" fmla="*/ 27148 h 81351"/>
              <a:gd name="connsiteX16" fmla="*/ 1618827 w 1916854"/>
              <a:gd name="connsiteY16" fmla="*/ 81334 h 81351"/>
              <a:gd name="connsiteX17" fmla="*/ 1761067 w 1916854"/>
              <a:gd name="connsiteY17" fmla="*/ 20374 h 81351"/>
              <a:gd name="connsiteX18" fmla="*/ 1916854 w 1916854"/>
              <a:gd name="connsiteY18" fmla="*/ 81334 h 81351"/>
              <a:gd name="connsiteX0" fmla="*/ 0 w 1761067"/>
              <a:gd name="connsiteY0" fmla="*/ 81334 h 81351"/>
              <a:gd name="connsiteX1" fmla="*/ 94827 w 1761067"/>
              <a:gd name="connsiteY1" fmla="*/ 54 h 81351"/>
              <a:gd name="connsiteX2" fmla="*/ 182880 w 1761067"/>
              <a:gd name="connsiteY2" fmla="*/ 67788 h 81351"/>
              <a:gd name="connsiteX3" fmla="*/ 284480 w 1761067"/>
              <a:gd name="connsiteY3" fmla="*/ 6828 h 81351"/>
              <a:gd name="connsiteX4" fmla="*/ 372534 w 1761067"/>
              <a:gd name="connsiteY4" fmla="*/ 67788 h 81351"/>
              <a:gd name="connsiteX5" fmla="*/ 494454 w 1761067"/>
              <a:gd name="connsiteY5" fmla="*/ 13601 h 81351"/>
              <a:gd name="connsiteX6" fmla="*/ 582507 w 1761067"/>
              <a:gd name="connsiteY6" fmla="*/ 81334 h 81351"/>
              <a:gd name="connsiteX7" fmla="*/ 711200 w 1761067"/>
              <a:gd name="connsiteY7" fmla="*/ 6828 h 81351"/>
              <a:gd name="connsiteX8" fmla="*/ 799254 w 1761067"/>
              <a:gd name="connsiteY8" fmla="*/ 67788 h 81351"/>
              <a:gd name="connsiteX9" fmla="*/ 914400 w 1761067"/>
              <a:gd name="connsiteY9" fmla="*/ 13601 h 81351"/>
              <a:gd name="connsiteX10" fmla="*/ 1029547 w 1761067"/>
              <a:gd name="connsiteY10" fmla="*/ 74561 h 81351"/>
              <a:gd name="connsiteX11" fmla="*/ 1131147 w 1761067"/>
              <a:gd name="connsiteY11" fmla="*/ 6828 h 81351"/>
              <a:gd name="connsiteX12" fmla="*/ 1232747 w 1761067"/>
              <a:gd name="connsiteY12" fmla="*/ 74561 h 81351"/>
              <a:gd name="connsiteX13" fmla="*/ 1334347 w 1761067"/>
              <a:gd name="connsiteY13" fmla="*/ 6828 h 81351"/>
              <a:gd name="connsiteX14" fmla="*/ 1442720 w 1761067"/>
              <a:gd name="connsiteY14" fmla="*/ 67788 h 81351"/>
              <a:gd name="connsiteX15" fmla="*/ 1510454 w 1761067"/>
              <a:gd name="connsiteY15" fmla="*/ 27148 h 81351"/>
              <a:gd name="connsiteX16" fmla="*/ 1618827 w 1761067"/>
              <a:gd name="connsiteY16" fmla="*/ 81334 h 81351"/>
              <a:gd name="connsiteX17" fmla="*/ 1761067 w 1761067"/>
              <a:gd name="connsiteY17" fmla="*/ 20374 h 81351"/>
              <a:gd name="connsiteX0" fmla="*/ 0 w 1618827"/>
              <a:gd name="connsiteY0" fmla="*/ 81334 h 81351"/>
              <a:gd name="connsiteX1" fmla="*/ 94827 w 1618827"/>
              <a:gd name="connsiteY1" fmla="*/ 54 h 81351"/>
              <a:gd name="connsiteX2" fmla="*/ 182880 w 1618827"/>
              <a:gd name="connsiteY2" fmla="*/ 67788 h 81351"/>
              <a:gd name="connsiteX3" fmla="*/ 284480 w 1618827"/>
              <a:gd name="connsiteY3" fmla="*/ 6828 h 81351"/>
              <a:gd name="connsiteX4" fmla="*/ 372534 w 1618827"/>
              <a:gd name="connsiteY4" fmla="*/ 67788 h 81351"/>
              <a:gd name="connsiteX5" fmla="*/ 494454 w 1618827"/>
              <a:gd name="connsiteY5" fmla="*/ 13601 h 81351"/>
              <a:gd name="connsiteX6" fmla="*/ 582507 w 1618827"/>
              <a:gd name="connsiteY6" fmla="*/ 81334 h 81351"/>
              <a:gd name="connsiteX7" fmla="*/ 711200 w 1618827"/>
              <a:gd name="connsiteY7" fmla="*/ 6828 h 81351"/>
              <a:gd name="connsiteX8" fmla="*/ 799254 w 1618827"/>
              <a:gd name="connsiteY8" fmla="*/ 67788 h 81351"/>
              <a:gd name="connsiteX9" fmla="*/ 914400 w 1618827"/>
              <a:gd name="connsiteY9" fmla="*/ 13601 h 81351"/>
              <a:gd name="connsiteX10" fmla="*/ 1029547 w 1618827"/>
              <a:gd name="connsiteY10" fmla="*/ 74561 h 81351"/>
              <a:gd name="connsiteX11" fmla="*/ 1131147 w 1618827"/>
              <a:gd name="connsiteY11" fmla="*/ 6828 h 81351"/>
              <a:gd name="connsiteX12" fmla="*/ 1232747 w 1618827"/>
              <a:gd name="connsiteY12" fmla="*/ 74561 h 81351"/>
              <a:gd name="connsiteX13" fmla="*/ 1334347 w 1618827"/>
              <a:gd name="connsiteY13" fmla="*/ 6828 h 81351"/>
              <a:gd name="connsiteX14" fmla="*/ 1442720 w 1618827"/>
              <a:gd name="connsiteY14" fmla="*/ 67788 h 81351"/>
              <a:gd name="connsiteX15" fmla="*/ 1510454 w 1618827"/>
              <a:gd name="connsiteY15" fmla="*/ 27148 h 81351"/>
              <a:gd name="connsiteX16" fmla="*/ 1618827 w 1618827"/>
              <a:gd name="connsiteY16" fmla="*/ 81334 h 81351"/>
              <a:gd name="connsiteX0" fmla="*/ 0 w 1510455"/>
              <a:gd name="connsiteY0" fmla="*/ 81334 h 81348"/>
              <a:gd name="connsiteX1" fmla="*/ 94827 w 1510455"/>
              <a:gd name="connsiteY1" fmla="*/ 54 h 81348"/>
              <a:gd name="connsiteX2" fmla="*/ 182880 w 1510455"/>
              <a:gd name="connsiteY2" fmla="*/ 67788 h 81348"/>
              <a:gd name="connsiteX3" fmla="*/ 284480 w 1510455"/>
              <a:gd name="connsiteY3" fmla="*/ 6828 h 81348"/>
              <a:gd name="connsiteX4" fmla="*/ 372534 w 1510455"/>
              <a:gd name="connsiteY4" fmla="*/ 67788 h 81348"/>
              <a:gd name="connsiteX5" fmla="*/ 494454 w 1510455"/>
              <a:gd name="connsiteY5" fmla="*/ 13601 h 81348"/>
              <a:gd name="connsiteX6" fmla="*/ 582507 w 1510455"/>
              <a:gd name="connsiteY6" fmla="*/ 81334 h 81348"/>
              <a:gd name="connsiteX7" fmla="*/ 711200 w 1510455"/>
              <a:gd name="connsiteY7" fmla="*/ 6828 h 81348"/>
              <a:gd name="connsiteX8" fmla="*/ 799254 w 1510455"/>
              <a:gd name="connsiteY8" fmla="*/ 67788 h 81348"/>
              <a:gd name="connsiteX9" fmla="*/ 914400 w 1510455"/>
              <a:gd name="connsiteY9" fmla="*/ 13601 h 81348"/>
              <a:gd name="connsiteX10" fmla="*/ 1029547 w 1510455"/>
              <a:gd name="connsiteY10" fmla="*/ 74561 h 81348"/>
              <a:gd name="connsiteX11" fmla="*/ 1131147 w 1510455"/>
              <a:gd name="connsiteY11" fmla="*/ 6828 h 81348"/>
              <a:gd name="connsiteX12" fmla="*/ 1232747 w 1510455"/>
              <a:gd name="connsiteY12" fmla="*/ 74561 h 81348"/>
              <a:gd name="connsiteX13" fmla="*/ 1334347 w 1510455"/>
              <a:gd name="connsiteY13" fmla="*/ 6828 h 81348"/>
              <a:gd name="connsiteX14" fmla="*/ 1442720 w 1510455"/>
              <a:gd name="connsiteY14" fmla="*/ 67788 h 81348"/>
              <a:gd name="connsiteX15" fmla="*/ 1510454 w 1510455"/>
              <a:gd name="connsiteY15" fmla="*/ 27148 h 81348"/>
              <a:gd name="connsiteX0" fmla="*/ 0 w 1442720"/>
              <a:gd name="connsiteY0" fmla="*/ 81334 h 81348"/>
              <a:gd name="connsiteX1" fmla="*/ 94827 w 1442720"/>
              <a:gd name="connsiteY1" fmla="*/ 54 h 81348"/>
              <a:gd name="connsiteX2" fmla="*/ 182880 w 1442720"/>
              <a:gd name="connsiteY2" fmla="*/ 67788 h 81348"/>
              <a:gd name="connsiteX3" fmla="*/ 284480 w 1442720"/>
              <a:gd name="connsiteY3" fmla="*/ 6828 h 81348"/>
              <a:gd name="connsiteX4" fmla="*/ 372534 w 1442720"/>
              <a:gd name="connsiteY4" fmla="*/ 67788 h 81348"/>
              <a:gd name="connsiteX5" fmla="*/ 494454 w 1442720"/>
              <a:gd name="connsiteY5" fmla="*/ 13601 h 81348"/>
              <a:gd name="connsiteX6" fmla="*/ 582507 w 1442720"/>
              <a:gd name="connsiteY6" fmla="*/ 81334 h 81348"/>
              <a:gd name="connsiteX7" fmla="*/ 711200 w 1442720"/>
              <a:gd name="connsiteY7" fmla="*/ 6828 h 81348"/>
              <a:gd name="connsiteX8" fmla="*/ 799254 w 1442720"/>
              <a:gd name="connsiteY8" fmla="*/ 67788 h 81348"/>
              <a:gd name="connsiteX9" fmla="*/ 914400 w 1442720"/>
              <a:gd name="connsiteY9" fmla="*/ 13601 h 81348"/>
              <a:gd name="connsiteX10" fmla="*/ 1029547 w 1442720"/>
              <a:gd name="connsiteY10" fmla="*/ 74561 h 81348"/>
              <a:gd name="connsiteX11" fmla="*/ 1131147 w 1442720"/>
              <a:gd name="connsiteY11" fmla="*/ 6828 h 81348"/>
              <a:gd name="connsiteX12" fmla="*/ 1232747 w 1442720"/>
              <a:gd name="connsiteY12" fmla="*/ 74561 h 81348"/>
              <a:gd name="connsiteX13" fmla="*/ 1334347 w 1442720"/>
              <a:gd name="connsiteY13" fmla="*/ 6828 h 81348"/>
              <a:gd name="connsiteX14" fmla="*/ 1442720 w 1442720"/>
              <a:gd name="connsiteY14" fmla="*/ 67788 h 81348"/>
              <a:gd name="connsiteX0" fmla="*/ 0 w 1334347"/>
              <a:gd name="connsiteY0" fmla="*/ 81334 h 81348"/>
              <a:gd name="connsiteX1" fmla="*/ 94827 w 1334347"/>
              <a:gd name="connsiteY1" fmla="*/ 54 h 81348"/>
              <a:gd name="connsiteX2" fmla="*/ 182880 w 1334347"/>
              <a:gd name="connsiteY2" fmla="*/ 67788 h 81348"/>
              <a:gd name="connsiteX3" fmla="*/ 284480 w 1334347"/>
              <a:gd name="connsiteY3" fmla="*/ 6828 h 81348"/>
              <a:gd name="connsiteX4" fmla="*/ 372534 w 1334347"/>
              <a:gd name="connsiteY4" fmla="*/ 67788 h 81348"/>
              <a:gd name="connsiteX5" fmla="*/ 494454 w 1334347"/>
              <a:gd name="connsiteY5" fmla="*/ 13601 h 81348"/>
              <a:gd name="connsiteX6" fmla="*/ 582507 w 1334347"/>
              <a:gd name="connsiteY6" fmla="*/ 81334 h 81348"/>
              <a:gd name="connsiteX7" fmla="*/ 711200 w 1334347"/>
              <a:gd name="connsiteY7" fmla="*/ 6828 h 81348"/>
              <a:gd name="connsiteX8" fmla="*/ 799254 w 1334347"/>
              <a:gd name="connsiteY8" fmla="*/ 67788 h 81348"/>
              <a:gd name="connsiteX9" fmla="*/ 914400 w 1334347"/>
              <a:gd name="connsiteY9" fmla="*/ 13601 h 81348"/>
              <a:gd name="connsiteX10" fmla="*/ 1029547 w 1334347"/>
              <a:gd name="connsiteY10" fmla="*/ 74561 h 81348"/>
              <a:gd name="connsiteX11" fmla="*/ 1131147 w 1334347"/>
              <a:gd name="connsiteY11" fmla="*/ 6828 h 81348"/>
              <a:gd name="connsiteX12" fmla="*/ 1232747 w 1334347"/>
              <a:gd name="connsiteY12" fmla="*/ 74561 h 81348"/>
              <a:gd name="connsiteX13" fmla="*/ 1334347 w 1334347"/>
              <a:gd name="connsiteY13" fmla="*/ 6828 h 81348"/>
              <a:gd name="connsiteX0" fmla="*/ 0 w 1232747"/>
              <a:gd name="connsiteY0" fmla="*/ 81334 h 81348"/>
              <a:gd name="connsiteX1" fmla="*/ 94827 w 1232747"/>
              <a:gd name="connsiteY1" fmla="*/ 54 h 81348"/>
              <a:gd name="connsiteX2" fmla="*/ 182880 w 1232747"/>
              <a:gd name="connsiteY2" fmla="*/ 67788 h 81348"/>
              <a:gd name="connsiteX3" fmla="*/ 284480 w 1232747"/>
              <a:gd name="connsiteY3" fmla="*/ 6828 h 81348"/>
              <a:gd name="connsiteX4" fmla="*/ 372534 w 1232747"/>
              <a:gd name="connsiteY4" fmla="*/ 67788 h 81348"/>
              <a:gd name="connsiteX5" fmla="*/ 494454 w 1232747"/>
              <a:gd name="connsiteY5" fmla="*/ 13601 h 81348"/>
              <a:gd name="connsiteX6" fmla="*/ 582507 w 1232747"/>
              <a:gd name="connsiteY6" fmla="*/ 81334 h 81348"/>
              <a:gd name="connsiteX7" fmla="*/ 711200 w 1232747"/>
              <a:gd name="connsiteY7" fmla="*/ 6828 h 81348"/>
              <a:gd name="connsiteX8" fmla="*/ 799254 w 1232747"/>
              <a:gd name="connsiteY8" fmla="*/ 67788 h 81348"/>
              <a:gd name="connsiteX9" fmla="*/ 914400 w 1232747"/>
              <a:gd name="connsiteY9" fmla="*/ 13601 h 81348"/>
              <a:gd name="connsiteX10" fmla="*/ 1029547 w 1232747"/>
              <a:gd name="connsiteY10" fmla="*/ 74561 h 81348"/>
              <a:gd name="connsiteX11" fmla="*/ 1131147 w 1232747"/>
              <a:gd name="connsiteY11" fmla="*/ 6828 h 81348"/>
              <a:gd name="connsiteX12" fmla="*/ 1232747 w 1232747"/>
              <a:gd name="connsiteY12" fmla="*/ 74561 h 8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747" h="81348">
                <a:moveTo>
                  <a:pt x="0" y="81334"/>
                </a:moveTo>
                <a:cubicBezTo>
                  <a:pt x="32173" y="41823"/>
                  <a:pt x="64347" y="2312"/>
                  <a:pt x="94827" y="54"/>
                </a:cubicBezTo>
                <a:cubicBezTo>
                  <a:pt x="125307" y="-2204"/>
                  <a:pt x="151271" y="66659"/>
                  <a:pt x="182880" y="67788"/>
                </a:cubicBezTo>
                <a:cubicBezTo>
                  <a:pt x="214489" y="68917"/>
                  <a:pt x="252871" y="6828"/>
                  <a:pt x="284480" y="6828"/>
                </a:cubicBezTo>
                <a:cubicBezTo>
                  <a:pt x="316089" y="6828"/>
                  <a:pt x="337538" y="66659"/>
                  <a:pt x="372534" y="67788"/>
                </a:cubicBezTo>
                <a:cubicBezTo>
                  <a:pt x="407530" y="68917"/>
                  <a:pt x="459459" y="11343"/>
                  <a:pt x="494454" y="13601"/>
                </a:cubicBezTo>
                <a:cubicBezTo>
                  <a:pt x="529449" y="15859"/>
                  <a:pt x="546383" y="82463"/>
                  <a:pt x="582507" y="81334"/>
                </a:cubicBezTo>
                <a:cubicBezTo>
                  <a:pt x="618631" y="80205"/>
                  <a:pt x="675076" y="9086"/>
                  <a:pt x="711200" y="6828"/>
                </a:cubicBezTo>
                <a:cubicBezTo>
                  <a:pt x="747324" y="4570"/>
                  <a:pt x="765387" y="66659"/>
                  <a:pt x="799254" y="67788"/>
                </a:cubicBezTo>
                <a:cubicBezTo>
                  <a:pt x="833121" y="68917"/>
                  <a:pt x="876018" y="12472"/>
                  <a:pt x="914400" y="13601"/>
                </a:cubicBezTo>
                <a:cubicBezTo>
                  <a:pt x="952782" y="14730"/>
                  <a:pt x="993423" y="75690"/>
                  <a:pt x="1029547" y="74561"/>
                </a:cubicBezTo>
                <a:cubicBezTo>
                  <a:pt x="1065672" y="73432"/>
                  <a:pt x="1097280" y="6828"/>
                  <a:pt x="1131147" y="6828"/>
                </a:cubicBezTo>
                <a:cubicBezTo>
                  <a:pt x="1165014" y="6828"/>
                  <a:pt x="1198880" y="74561"/>
                  <a:pt x="1232747" y="74561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1736737" y="3746378"/>
            <a:ext cx="1296765" cy="53355"/>
          </a:xfrm>
          <a:custGeom>
            <a:avLst/>
            <a:gdLst>
              <a:gd name="connsiteX0" fmla="*/ 0 w 1916854"/>
              <a:gd name="connsiteY0" fmla="*/ 81334 h 81351"/>
              <a:gd name="connsiteX1" fmla="*/ 94827 w 1916854"/>
              <a:gd name="connsiteY1" fmla="*/ 54 h 81351"/>
              <a:gd name="connsiteX2" fmla="*/ 182880 w 1916854"/>
              <a:gd name="connsiteY2" fmla="*/ 67788 h 81351"/>
              <a:gd name="connsiteX3" fmla="*/ 284480 w 1916854"/>
              <a:gd name="connsiteY3" fmla="*/ 6828 h 81351"/>
              <a:gd name="connsiteX4" fmla="*/ 372534 w 1916854"/>
              <a:gd name="connsiteY4" fmla="*/ 67788 h 81351"/>
              <a:gd name="connsiteX5" fmla="*/ 494454 w 1916854"/>
              <a:gd name="connsiteY5" fmla="*/ 13601 h 81351"/>
              <a:gd name="connsiteX6" fmla="*/ 582507 w 1916854"/>
              <a:gd name="connsiteY6" fmla="*/ 81334 h 81351"/>
              <a:gd name="connsiteX7" fmla="*/ 711200 w 1916854"/>
              <a:gd name="connsiteY7" fmla="*/ 6828 h 81351"/>
              <a:gd name="connsiteX8" fmla="*/ 799254 w 1916854"/>
              <a:gd name="connsiteY8" fmla="*/ 67788 h 81351"/>
              <a:gd name="connsiteX9" fmla="*/ 914400 w 1916854"/>
              <a:gd name="connsiteY9" fmla="*/ 13601 h 81351"/>
              <a:gd name="connsiteX10" fmla="*/ 1029547 w 1916854"/>
              <a:gd name="connsiteY10" fmla="*/ 74561 h 81351"/>
              <a:gd name="connsiteX11" fmla="*/ 1131147 w 1916854"/>
              <a:gd name="connsiteY11" fmla="*/ 6828 h 81351"/>
              <a:gd name="connsiteX12" fmla="*/ 1232747 w 1916854"/>
              <a:gd name="connsiteY12" fmla="*/ 74561 h 81351"/>
              <a:gd name="connsiteX13" fmla="*/ 1334347 w 1916854"/>
              <a:gd name="connsiteY13" fmla="*/ 6828 h 81351"/>
              <a:gd name="connsiteX14" fmla="*/ 1442720 w 1916854"/>
              <a:gd name="connsiteY14" fmla="*/ 67788 h 81351"/>
              <a:gd name="connsiteX15" fmla="*/ 1510454 w 1916854"/>
              <a:gd name="connsiteY15" fmla="*/ 27148 h 81351"/>
              <a:gd name="connsiteX16" fmla="*/ 1618827 w 1916854"/>
              <a:gd name="connsiteY16" fmla="*/ 81334 h 81351"/>
              <a:gd name="connsiteX17" fmla="*/ 1761067 w 1916854"/>
              <a:gd name="connsiteY17" fmla="*/ 20374 h 81351"/>
              <a:gd name="connsiteX18" fmla="*/ 1916854 w 1916854"/>
              <a:gd name="connsiteY18" fmla="*/ 81334 h 81351"/>
              <a:gd name="connsiteX0" fmla="*/ 0 w 1761067"/>
              <a:gd name="connsiteY0" fmla="*/ 81334 h 81351"/>
              <a:gd name="connsiteX1" fmla="*/ 94827 w 1761067"/>
              <a:gd name="connsiteY1" fmla="*/ 54 h 81351"/>
              <a:gd name="connsiteX2" fmla="*/ 182880 w 1761067"/>
              <a:gd name="connsiteY2" fmla="*/ 67788 h 81351"/>
              <a:gd name="connsiteX3" fmla="*/ 284480 w 1761067"/>
              <a:gd name="connsiteY3" fmla="*/ 6828 h 81351"/>
              <a:gd name="connsiteX4" fmla="*/ 372534 w 1761067"/>
              <a:gd name="connsiteY4" fmla="*/ 67788 h 81351"/>
              <a:gd name="connsiteX5" fmla="*/ 494454 w 1761067"/>
              <a:gd name="connsiteY5" fmla="*/ 13601 h 81351"/>
              <a:gd name="connsiteX6" fmla="*/ 582507 w 1761067"/>
              <a:gd name="connsiteY6" fmla="*/ 81334 h 81351"/>
              <a:gd name="connsiteX7" fmla="*/ 711200 w 1761067"/>
              <a:gd name="connsiteY7" fmla="*/ 6828 h 81351"/>
              <a:gd name="connsiteX8" fmla="*/ 799254 w 1761067"/>
              <a:gd name="connsiteY8" fmla="*/ 67788 h 81351"/>
              <a:gd name="connsiteX9" fmla="*/ 914400 w 1761067"/>
              <a:gd name="connsiteY9" fmla="*/ 13601 h 81351"/>
              <a:gd name="connsiteX10" fmla="*/ 1029547 w 1761067"/>
              <a:gd name="connsiteY10" fmla="*/ 74561 h 81351"/>
              <a:gd name="connsiteX11" fmla="*/ 1131147 w 1761067"/>
              <a:gd name="connsiteY11" fmla="*/ 6828 h 81351"/>
              <a:gd name="connsiteX12" fmla="*/ 1232747 w 1761067"/>
              <a:gd name="connsiteY12" fmla="*/ 74561 h 81351"/>
              <a:gd name="connsiteX13" fmla="*/ 1334347 w 1761067"/>
              <a:gd name="connsiteY13" fmla="*/ 6828 h 81351"/>
              <a:gd name="connsiteX14" fmla="*/ 1442720 w 1761067"/>
              <a:gd name="connsiteY14" fmla="*/ 67788 h 81351"/>
              <a:gd name="connsiteX15" fmla="*/ 1510454 w 1761067"/>
              <a:gd name="connsiteY15" fmla="*/ 27148 h 81351"/>
              <a:gd name="connsiteX16" fmla="*/ 1618827 w 1761067"/>
              <a:gd name="connsiteY16" fmla="*/ 81334 h 81351"/>
              <a:gd name="connsiteX17" fmla="*/ 1761067 w 1761067"/>
              <a:gd name="connsiteY17" fmla="*/ 20374 h 81351"/>
              <a:gd name="connsiteX0" fmla="*/ 0 w 1618827"/>
              <a:gd name="connsiteY0" fmla="*/ 81334 h 81351"/>
              <a:gd name="connsiteX1" fmla="*/ 94827 w 1618827"/>
              <a:gd name="connsiteY1" fmla="*/ 54 h 81351"/>
              <a:gd name="connsiteX2" fmla="*/ 182880 w 1618827"/>
              <a:gd name="connsiteY2" fmla="*/ 67788 h 81351"/>
              <a:gd name="connsiteX3" fmla="*/ 284480 w 1618827"/>
              <a:gd name="connsiteY3" fmla="*/ 6828 h 81351"/>
              <a:gd name="connsiteX4" fmla="*/ 372534 w 1618827"/>
              <a:gd name="connsiteY4" fmla="*/ 67788 h 81351"/>
              <a:gd name="connsiteX5" fmla="*/ 494454 w 1618827"/>
              <a:gd name="connsiteY5" fmla="*/ 13601 h 81351"/>
              <a:gd name="connsiteX6" fmla="*/ 582507 w 1618827"/>
              <a:gd name="connsiteY6" fmla="*/ 81334 h 81351"/>
              <a:gd name="connsiteX7" fmla="*/ 711200 w 1618827"/>
              <a:gd name="connsiteY7" fmla="*/ 6828 h 81351"/>
              <a:gd name="connsiteX8" fmla="*/ 799254 w 1618827"/>
              <a:gd name="connsiteY8" fmla="*/ 67788 h 81351"/>
              <a:gd name="connsiteX9" fmla="*/ 914400 w 1618827"/>
              <a:gd name="connsiteY9" fmla="*/ 13601 h 81351"/>
              <a:gd name="connsiteX10" fmla="*/ 1029547 w 1618827"/>
              <a:gd name="connsiteY10" fmla="*/ 74561 h 81351"/>
              <a:gd name="connsiteX11" fmla="*/ 1131147 w 1618827"/>
              <a:gd name="connsiteY11" fmla="*/ 6828 h 81351"/>
              <a:gd name="connsiteX12" fmla="*/ 1232747 w 1618827"/>
              <a:gd name="connsiteY12" fmla="*/ 74561 h 81351"/>
              <a:gd name="connsiteX13" fmla="*/ 1334347 w 1618827"/>
              <a:gd name="connsiteY13" fmla="*/ 6828 h 81351"/>
              <a:gd name="connsiteX14" fmla="*/ 1442720 w 1618827"/>
              <a:gd name="connsiteY14" fmla="*/ 67788 h 81351"/>
              <a:gd name="connsiteX15" fmla="*/ 1510454 w 1618827"/>
              <a:gd name="connsiteY15" fmla="*/ 27148 h 81351"/>
              <a:gd name="connsiteX16" fmla="*/ 1618827 w 1618827"/>
              <a:gd name="connsiteY16" fmla="*/ 81334 h 81351"/>
              <a:gd name="connsiteX0" fmla="*/ 0 w 1510455"/>
              <a:gd name="connsiteY0" fmla="*/ 81334 h 81348"/>
              <a:gd name="connsiteX1" fmla="*/ 94827 w 1510455"/>
              <a:gd name="connsiteY1" fmla="*/ 54 h 81348"/>
              <a:gd name="connsiteX2" fmla="*/ 182880 w 1510455"/>
              <a:gd name="connsiteY2" fmla="*/ 67788 h 81348"/>
              <a:gd name="connsiteX3" fmla="*/ 284480 w 1510455"/>
              <a:gd name="connsiteY3" fmla="*/ 6828 h 81348"/>
              <a:gd name="connsiteX4" fmla="*/ 372534 w 1510455"/>
              <a:gd name="connsiteY4" fmla="*/ 67788 h 81348"/>
              <a:gd name="connsiteX5" fmla="*/ 494454 w 1510455"/>
              <a:gd name="connsiteY5" fmla="*/ 13601 h 81348"/>
              <a:gd name="connsiteX6" fmla="*/ 582507 w 1510455"/>
              <a:gd name="connsiteY6" fmla="*/ 81334 h 81348"/>
              <a:gd name="connsiteX7" fmla="*/ 711200 w 1510455"/>
              <a:gd name="connsiteY7" fmla="*/ 6828 h 81348"/>
              <a:gd name="connsiteX8" fmla="*/ 799254 w 1510455"/>
              <a:gd name="connsiteY8" fmla="*/ 67788 h 81348"/>
              <a:gd name="connsiteX9" fmla="*/ 914400 w 1510455"/>
              <a:gd name="connsiteY9" fmla="*/ 13601 h 81348"/>
              <a:gd name="connsiteX10" fmla="*/ 1029547 w 1510455"/>
              <a:gd name="connsiteY10" fmla="*/ 74561 h 81348"/>
              <a:gd name="connsiteX11" fmla="*/ 1131147 w 1510455"/>
              <a:gd name="connsiteY11" fmla="*/ 6828 h 81348"/>
              <a:gd name="connsiteX12" fmla="*/ 1232747 w 1510455"/>
              <a:gd name="connsiteY12" fmla="*/ 74561 h 81348"/>
              <a:gd name="connsiteX13" fmla="*/ 1334347 w 1510455"/>
              <a:gd name="connsiteY13" fmla="*/ 6828 h 81348"/>
              <a:gd name="connsiteX14" fmla="*/ 1442720 w 1510455"/>
              <a:gd name="connsiteY14" fmla="*/ 67788 h 81348"/>
              <a:gd name="connsiteX15" fmla="*/ 1510454 w 1510455"/>
              <a:gd name="connsiteY15" fmla="*/ 27148 h 81348"/>
              <a:gd name="connsiteX0" fmla="*/ 0 w 1442720"/>
              <a:gd name="connsiteY0" fmla="*/ 81334 h 81348"/>
              <a:gd name="connsiteX1" fmla="*/ 94827 w 1442720"/>
              <a:gd name="connsiteY1" fmla="*/ 54 h 81348"/>
              <a:gd name="connsiteX2" fmla="*/ 182880 w 1442720"/>
              <a:gd name="connsiteY2" fmla="*/ 67788 h 81348"/>
              <a:gd name="connsiteX3" fmla="*/ 284480 w 1442720"/>
              <a:gd name="connsiteY3" fmla="*/ 6828 h 81348"/>
              <a:gd name="connsiteX4" fmla="*/ 372534 w 1442720"/>
              <a:gd name="connsiteY4" fmla="*/ 67788 h 81348"/>
              <a:gd name="connsiteX5" fmla="*/ 494454 w 1442720"/>
              <a:gd name="connsiteY5" fmla="*/ 13601 h 81348"/>
              <a:gd name="connsiteX6" fmla="*/ 582507 w 1442720"/>
              <a:gd name="connsiteY6" fmla="*/ 81334 h 81348"/>
              <a:gd name="connsiteX7" fmla="*/ 711200 w 1442720"/>
              <a:gd name="connsiteY7" fmla="*/ 6828 h 81348"/>
              <a:gd name="connsiteX8" fmla="*/ 799254 w 1442720"/>
              <a:gd name="connsiteY8" fmla="*/ 67788 h 81348"/>
              <a:gd name="connsiteX9" fmla="*/ 914400 w 1442720"/>
              <a:gd name="connsiteY9" fmla="*/ 13601 h 81348"/>
              <a:gd name="connsiteX10" fmla="*/ 1029547 w 1442720"/>
              <a:gd name="connsiteY10" fmla="*/ 74561 h 81348"/>
              <a:gd name="connsiteX11" fmla="*/ 1131147 w 1442720"/>
              <a:gd name="connsiteY11" fmla="*/ 6828 h 81348"/>
              <a:gd name="connsiteX12" fmla="*/ 1232747 w 1442720"/>
              <a:gd name="connsiteY12" fmla="*/ 74561 h 81348"/>
              <a:gd name="connsiteX13" fmla="*/ 1334347 w 1442720"/>
              <a:gd name="connsiteY13" fmla="*/ 6828 h 81348"/>
              <a:gd name="connsiteX14" fmla="*/ 1442720 w 1442720"/>
              <a:gd name="connsiteY14" fmla="*/ 67788 h 81348"/>
              <a:gd name="connsiteX0" fmla="*/ 0 w 1334347"/>
              <a:gd name="connsiteY0" fmla="*/ 81334 h 81348"/>
              <a:gd name="connsiteX1" fmla="*/ 94827 w 1334347"/>
              <a:gd name="connsiteY1" fmla="*/ 54 h 81348"/>
              <a:gd name="connsiteX2" fmla="*/ 182880 w 1334347"/>
              <a:gd name="connsiteY2" fmla="*/ 67788 h 81348"/>
              <a:gd name="connsiteX3" fmla="*/ 284480 w 1334347"/>
              <a:gd name="connsiteY3" fmla="*/ 6828 h 81348"/>
              <a:gd name="connsiteX4" fmla="*/ 372534 w 1334347"/>
              <a:gd name="connsiteY4" fmla="*/ 67788 h 81348"/>
              <a:gd name="connsiteX5" fmla="*/ 494454 w 1334347"/>
              <a:gd name="connsiteY5" fmla="*/ 13601 h 81348"/>
              <a:gd name="connsiteX6" fmla="*/ 582507 w 1334347"/>
              <a:gd name="connsiteY6" fmla="*/ 81334 h 81348"/>
              <a:gd name="connsiteX7" fmla="*/ 711200 w 1334347"/>
              <a:gd name="connsiteY7" fmla="*/ 6828 h 81348"/>
              <a:gd name="connsiteX8" fmla="*/ 799254 w 1334347"/>
              <a:gd name="connsiteY8" fmla="*/ 67788 h 81348"/>
              <a:gd name="connsiteX9" fmla="*/ 914400 w 1334347"/>
              <a:gd name="connsiteY9" fmla="*/ 13601 h 81348"/>
              <a:gd name="connsiteX10" fmla="*/ 1029547 w 1334347"/>
              <a:gd name="connsiteY10" fmla="*/ 74561 h 81348"/>
              <a:gd name="connsiteX11" fmla="*/ 1131147 w 1334347"/>
              <a:gd name="connsiteY11" fmla="*/ 6828 h 81348"/>
              <a:gd name="connsiteX12" fmla="*/ 1232747 w 1334347"/>
              <a:gd name="connsiteY12" fmla="*/ 74561 h 81348"/>
              <a:gd name="connsiteX13" fmla="*/ 1334347 w 1334347"/>
              <a:gd name="connsiteY13" fmla="*/ 6828 h 81348"/>
              <a:gd name="connsiteX0" fmla="*/ 0 w 1232747"/>
              <a:gd name="connsiteY0" fmla="*/ 81334 h 81348"/>
              <a:gd name="connsiteX1" fmla="*/ 94827 w 1232747"/>
              <a:gd name="connsiteY1" fmla="*/ 54 h 81348"/>
              <a:gd name="connsiteX2" fmla="*/ 182880 w 1232747"/>
              <a:gd name="connsiteY2" fmla="*/ 67788 h 81348"/>
              <a:gd name="connsiteX3" fmla="*/ 284480 w 1232747"/>
              <a:gd name="connsiteY3" fmla="*/ 6828 h 81348"/>
              <a:gd name="connsiteX4" fmla="*/ 372534 w 1232747"/>
              <a:gd name="connsiteY4" fmla="*/ 67788 h 81348"/>
              <a:gd name="connsiteX5" fmla="*/ 494454 w 1232747"/>
              <a:gd name="connsiteY5" fmla="*/ 13601 h 81348"/>
              <a:gd name="connsiteX6" fmla="*/ 582507 w 1232747"/>
              <a:gd name="connsiteY6" fmla="*/ 81334 h 81348"/>
              <a:gd name="connsiteX7" fmla="*/ 711200 w 1232747"/>
              <a:gd name="connsiteY7" fmla="*/ 6828 h 81348"/>
              <a:gd name="connsiteX8" fmla="*/ 799254 w 1232747"/>
              <a:gd name="connsiteY8" fmla="*/ 67788 h 81348"/>
              <a:gd name="connsiteX9" fmla="*/ 914400 w 1232747"/>
              <a:gd name="connsiteY9" fmla="*/ 13601 h 81348"/>
              <a:gd name="connsiteX10" fmla="*/ 1029547 w 1232747"/>
              <a:gd name="connsiteY10" fmla="*/ 74561 h 81348"/>
              <a:gd name="connsiteX11" fmla="*/ 1131147 w 1232747"/>
              <a:gd name="connsiteY11" fmla="*/ 6828 h 81348"/>
              <a:gd name="connsiteX12" fmla="*/ 1232747 w 1232747"/>
              <a:gd name="connsiteY12" fmla="*/ 74561 h 8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747" h="81348">
                <a:moveTo>
                  <a:pt x="0" y="81334"/>
                </a:moveTo>
                <a:cubicBezTo>
                  <a:pt x="32173" y="41823"/>
                  <a:pt x="64347" y="2312"/>
                  <a:pt x="94827" y="54"/>
                </a:cubicBezTo>
                <a:cubicBezTo>
                  <a:pt x="125307" y="-2204"/>
                  <a:pt x="151271" y="66659"/>
                  <a:pt x="182880" y="67788"/>
                </a:cubicBezTo>
                <a:cubicBezTo>
                  <a:pt x="214489" y="68917"/>
                  <a:pt x="252871" y="6828"/>
                  <a:pt x="284480" y="6828"/>
                </a:cubicBezTo>
                <a:cubicBezTo>
                  <a:pt x="316089" y="6828"/>
                  <a:pt x="337538" y="66659"/>
                  <a:pt x="372534" y="67788"/>
                </a:cubicBezTo>
                <a:cubicBezTo>
                  <a:pt x="407530" y="68917"/>
                  <a:pt x="459459" y="11343"/>
                  <a:pt x="494454" y="13601"/>
                </a:cubicBezTo>
                <a:cubicBezTo>
                  <a:pt x="529449" y="15859"/>
                  <a:pt x="546383" y="82463"/>
                  <a:pt x="582507" y="81334"/>
                </a:cubicBezTo>
                <a:cubicBezTo>
                  <a:pt x="618631" y="80205"/>
                  <a:pt x="675076" y="9086"/>
                  <a:pt x="711200" y="6828"/>
                </a:cubicBezTo>
                <a:cubicBezTo>
                  <a:pt x="747324" y="4570"/>
                  <a:pt x="765387" y="66659"/>
                  <a:pt x="799254" y="67788"/>
                </a:cubicBezTo>
                <a:cubicBezTo>
                  <a:pt x="833121" y="68917"/>
                  <a:pt x="876018" y="12472"/>
                  <a:pt x="914400" y="13601"/>
                </a:cubicBezTo>
                <a:cubicBezTo>
                  <a:pt x="952782" y="14730"/>
                  <a:pt x="993423" y="75690"/>
                  <a:pt x="1029547" y="74561"/>
                </a:cubicBezTo>
                <a:cubicBezTo>
                  <a:pt x="1065672" y="73432"/>
                  <a:pt x="1097280" y="6828"/>
                  <a:pt x="1131147" y="6828"/>
                </a:cubicBezTo>
                <a:cubicBezTo>
                  <a:pt x="1165014" y="6828"/>
                  <a:pt x="1198880" y="74561"/>
                  <a:pt x="1232747" y="74561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6307" y="297392"/>
            <a:ext cx="674528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ea typeface="Trebuchet MS"/>
                <a:cs typeface="Trebuchet MS"/>
              </a:rPr>
              <a:t>Тетрадь по русскому языку для 5 класса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2289" y="3104456"/>
            <a:ext cx="5204724" cy="3483752"/>
          </a:xfrm>
          <a:prstGeom prst="roundRect">
            <a:avLst>
              <a:gd name="adj" fmla="val 49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t="5433" r="14345" b="4000"/>
          <a:stretch/>
        </p:blipFill>
        <p:spPr>
          <a:xfrm>
            <a:off x="2141845" y="3969170"/>
            <a:ext cx="2084948" cy="2619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6920" y="2085187"/>
            <a:ext cx="3249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Русский язык. 5 класс. Рабочая тетрадь с цифровым помощником. В 2-х ч. УМК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Ладыженская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Т. А. –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Бархударов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С. Г., автор Бондаренко М. А. </a:t>
            </a:r>
            <a:endParaRPr lang="ru-RU" sz="1400" dirty="0">
              <a:solidFill>
                <a:srgbClr val="212121"/>
              </a:solidFill>
              <a:ea typeface="Trebuchet MS"/>
              <a:cs typeface="Trebuchet MS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150" y="2085187"/>
            <a:ext cx="2319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Математика, 5 класс. УМК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Виленкин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Н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. Я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432" y="2078296"/>
            <a:ext cx="3408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Английский язык, 5 класс.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УМК 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«Английский в фокусе»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888" y="2024109"/>
            <a:ext cx="3477460" cy="1286114"/>
          </a:xfrm>
          <a:prstGeom prst="roundRect">
            <a:avLst>
              <a:gd name="adj" fmla="val 175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4048" r="11975" b="3703"/>
          <a:stretch/>
        </p:blipFill>
        <p:spPr>
          <a:xfrm>
            <a:off x="949524" y="3488266"/>
            <a:ext cx="2113059" cy="2677881"/>
          </a:xfrm>
          <a:prstGeom prst="rect">
            <a:avLst/>
          </a:prstGeom>
        </p:spPr>
      </p:pic>
      <p:pic>
        <p:nvPicPr>
          <p:cNvPr id="11" name="Google Shape;577;g2031338786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8940" y="3275940"/>
            <a:ext cx="4811423" cy="31407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Google Shape;577;g2031338786b_0_0"/>
          <p:cNvPicPr preferRelativeResize="0"/>
          <p:nvPr/>
        </p:nvPicPr>
        <p:blipFill rotWithShape="1">
          <a:blip r:embed="rId4">
            <a:alphaModFix/>
          </a:blip>
          <a:srcRect l="79188" t="66328" r="821" b="17498"/>
          <a:stretch/>
        </p:blipFill>
        <p:spPr>
          <a:xfrm>
            <a:off x="9662895" y="5073227"/>
            <a:ext cx="1679962" cy="88730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1901" y="1460499"/>
            <a:ext cx="814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2024 г. </a:t>
            </a:r>
            <a:r>
              <a:rPr lang="ru-RU" sz="2400" b="1" dirty="0">
                <a:solidFill>
                  <a:schemeClr val="accent1"/>
                </a:solidFill>
                <a:latin typeface="Involve" panose="020B0502020202020204" pitchFamily="34" charset="0"/>
                <a:ea typeface="Trebuchet MS"/>
                <a:cs typeface="Trebuchet MS"/>
                <a:sym typeface="Trebuchet MS"/>
              </a:rPr>
              <a:t>3</a:t>
            </a: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рабочих тетради (4 позиции) с цифровым помощником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:</a:t>
            </a:r>
            <a:endParaRPr lang="ru-RU" sz="2000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14845" y="4831617"/>
            <a:ext cx="1137688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-2277531" y="6390217"/>
            <a:ext cx="2743200" cy="365125"/>
          </a:xfrm>
        </p:spPr>
        <p:txBody>
          <a:bodyPr/>
          <a:lstStyle/>
          <a:p>
            <a:fld id="{8F3E5F45-534D-4F96-8B64-FE6DBEC475B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8" y="302450"/>
            <a:ext cx="1835923" cy="8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612289" y="3489820"/>
            <a:ext cx="4628991" cy="3098388"/>
          </a:xfrm>
          <a:prstGeom prst="roundRect">
            <a:avLst>
              <a:gd name="adj" fmla="val 49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6307" y="297392"/>
            <a:ext cx="674528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ea typeface="Trebuchet MS"/>
                <a:cs typeface="Trebuchet MS"/>
              </a:rPr>
              <a:t>Тетрадь по </a:t>
            </a:r>
            <a:r>
              <a:rPr lang="ru-RU" dirty="0" smtClean="0">
                <a:solidFill>
                  <a:schemeClr val="tx2"/>
                </a:solidFill>
                <a:ea typeface="Trebuchet MS"/>
                <a:cs typeface="Trebuchet MS"/>
              </a:rPr>
              <a:t>математике</a:t>
            </a:r>
            <a:r>
              <a:rPr lang="ru-RU" sz="3200" b="1" dirty="0" smtClean="0">
                <a:solidFill>
                  <a:schemeClr val="tx2"/>
                </a:solidFill>
                <a:ea typeface="Trebuchet MS"/>
                <a:cs typeface="Trebuchet MS"/>
              </a:rPr>
              <a:t> </a:t>
            </a:r>
            <a:br>
              <a:rPr lang="ru-RU" sz="3200" b="1" dirty="0" smtClean="0">
                <a:solidFill>
                  <a:schemeClr val="tx2"/>
                </a:solidFill>
                <a:ea typeface="Trebuchet MS"/>
                <a:cs typeface="Trebuchet MS"/>
              </a:rPr>
            </a:br>
            <a:r>
              <a:rPr lang="ru-RU" sz="3200" b="1" dirty="0" smtClean="0">
                <a:solidFill>
                  <a:schemeClr val="tx2"/>
                </a:solidFill>
                <a:ea typeface="Trebuchet MS"/>
                <a:cs typeface="Trebuchet MS"/>
              </a:rPr>
              <a:t>для </a:t>
            </a:r>
            <a:r>
              <a:rPr lang="ru-RU" sz="3200" b="1" dirty="0">
                <a:solidFill>
                  <a:schemeClr val="tx2"/>
                </a:solidFill>
                <a:ea typeface="Trebuchet MS"/>
                <a:cs typeface="Trebuchet MS"/>
              </a:rPr>
              <a:t>5 класса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7293" y="2085187"/>
            <a:ext cx="3249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Русский язык. 5 класс.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2-х ч. УМК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Ладыженская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Т. А. –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Бархударов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С. Г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.</a:t>
            </a:r>
            <a:endParaRPr lang="ru-RU" sz="1400" dirty="0">
              <a:solidFill>
                <a:srgbClr val="212121"/>
              </a:solidFill>
              <a:ea typeface="Trebuchet MS"/>
              <a:cs typeface="Trebuchet MS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854" y="2085187"/>
            <a:ext cx="3433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Математика, 5 класс. Рабочая тетрадь с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цифровым помощником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.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УМК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Виленкин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Н. Я., </a:t>
            </a:r>
            <a:b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автор Ткачёва М. В.</a:t>
            </a:r>
            <a:endParaRPr lang="ru-RU" sz="1400" dirty="0">
              <a:solidFill>
                <a:srgbClr val="212121"/>
              </a:solidFill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0107" y="2078296"/>
            <a:ext cx="2321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Английский язык, 5 класс.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УМК 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«Английский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фокусе»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5079" r="12172" b="2125"/>
          <a:stretch/>
        </p:blipFill>
        <p:spPr>
          <a:xfrm>
            <a:off x="854262" y="3587750"/>
            <a:ext cx="2241974" cy="2755269"/>
          </a:xfrm>
          <a:prstGeom prst="rect">
            <a:avLst/>
          </a:prstGeom>
        </p:spPr>
      </p:pic>
      <p:pic>
        <p:nvPicPr>
          <p:cNvPr id="9" name="Google Shape;585;g2031338786b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33" y="3592172"/>
            <a:ext cx="4347302" cy="28936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2775" y="2024109"/>
            <a:ext cx="3477460" cy="1118718"/>
          </a:xfrm>
          <a:prstGeom prst="roundRect">
            <a:avLst>
              <a:gd name="adj" fmla="val 175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974"/>
          <a:stretch/>
        </p:blipFill>
        <p:spPr>
          <a:xfrm>
            <a:off x="5753133" y="3587750"/>
            <a:ext cx="2158120" cy="2899448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43792" t="31259" b="45380"/>
          <a:stretch/>
        </p:blipFill>
        <p:spPr>
          <a:xfrm>
            <a:off x="6805448" y="4312124"/>
            <a:ext cx="1659467" cy="889796"/>
          </a:xfrm>
          <a:prstGeom prst="roundRect">
            <a:avLst/>
          </a:prstGeom>
          <a:ln w="19050">
            <a:solidFill>
              <a:schemeClr val="accent1"/>
            </a:solidFill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4064000" y="4831617"/>
            <a:ext cx="1388533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11901" y="1460499"/>
            <a:ext cx="814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2024 г. </a:t>
            </a:r>
            <a:r>
              <a:rPr lang="ru-RU" sz="2400" b="1" dirty="0">
                <a:solidFill>
                  <a:schemeClr val="accent1"/>
                </a:solidFill>
                <a:latin typeface="Involve" panose="020B0502020202020204" pitchFamily="34" charset="0"/>
                <a:ea typeface="Trebuchet MS"/>
                <a:cs typeface="Trebuchet MS"/>
                <a:sym typeface="Trebuchet MS"/>
              </a:rPr>
              <a:t>3</a:t>
            </a: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рабочих тетради (4 позиции) с цифровым помощником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:</a:t>
            </a:r>
            <a:endParaRPr lang="ru-RU" sz="20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5F45-534D-4F96-8B64-FE6DBEC475B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8" y="302450"/>
            <a:ext cx="1835923" cy="8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42752" y="3444349"/>
            <a:ext cx="4643488" cy="3176097"/>
          </a:xfrm>
          <a:prstGeom prst="roundRect">
            <a:avLst>
              <a:gd name="adj" fmla="val 70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6307" y="297392"/>
            <a:ext cx="674528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ea typeface="Trebuchet MS"/>
                <a:cs typeface="Trebuchet MS"/>
              </a:rPr>
              <a:t>Тетрадь </a:t>
            </a:r>
            <a:r>
              <a:rPr lang="ru-RU" sz="3200" b="1" dirty="0" smtClean="0">
                <a:solidFill>
                  <a:schemeClr val="tx2"/>
                </a:solidFill>
                <a:ea typeface="Trebuchet MS"/>
                <a:cs typeface="Trebuchet MS"/>
              </a:rPr>
              <a:t>по английскому языку</a:t>
            </a:r>
            <a:br>
              <a:rPr lang="ru-RU" sz="3200" b="1" dirty="0" smtClean="0">
                <a:solidFill>
                  <a:schemeClr val="tx2"/>
                </a:solidFill>
                <a:ea typeface="Trebuchet MS"/>
                <a:cs typeface="Trebuchet MS"/>
              </a:rPr>
            </a:br>
            <a:r>
              <a:rPr lang="ru-RU" sz="3200" b="1" dirty="0" smtClean="0">
                <a:solidFill>
                  <a:schemeClr val="tx2"/>
                </a:solidFill>
                <a:ea typeface="Trebuchet MS"/>
                <a:cs typeface="Trebuchet MS"/>
              </a:rPr>
              <a:t>для </a:t>
            </a:r>
            <a:r>
              <a:rPr lang="ru-RU" sz="3200" b="1" dirty="0">
                <a:solidFill>
                  <a:schemeClr val="tx2"/>
                </a:solidFill>
                <a:ea typeface="Trebuchet MS"/>
                <a:cs typeface="Trebuchet MS"/>
              </a:rPr>
              <a:t>5 класса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0108" y="2085187"/>
            <a:ext cx="2592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Русский язык. 5 класс.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2-х ч. УМК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Ладыженская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Т. А. –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Бархударов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С. Г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.</a:t>
            </a:r>
            <a:endParaRPr lang="ru-RU" sz="1400" dirty="0">
              <a:solidFill>
                <a:srgbClr val="212121"/>
              </a:solidFill>
              <a:ea typeface="Trebuchet MS"/>
              <a:cs typeface="Trebuchet MS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6230" y="2085187"/>
            <a:ext cx="3433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Математика, 5 класс.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УМК </a:t>
            </a:r>
            <a:r>
              <a:rPr lang="ru-RU" sz="1400" dirty="0" err="1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Виленкин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Н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. Я.</a:t>
            </a:r>
            <a:endParaRPr lang="ru-RU" sz="1400" dirty="0">
              <a:solidFill>
                <a:srgbClr val="212121"/>
              </a:solidFill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27" y="2078296"/>
            <a:ext cx="34084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Английский язык, 5 класс. Рабочая тетрадь с цифровым помощником.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УМК 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«Английский 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</a:t>
            </a:r>
            <a:r>
              <a:rPr lang="ru-RU" sz="1400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фокусе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», авторы Ваулина Ю. Е., Дули Д., </a:t>
            </a:r>
            <a:r>
              <a:rPr lang="ru-RU" sz="1400" dirty="0" err="1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Подоляко</a:t>
            </a:r>
            <a:r>
              <a:rPr lang="ru-RU" sz="1400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О. Е. и др.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6725" y="2024109"/>
            <a:ext cx="3477460" cy="1286114"/>
          </a:xfrm>
          <a:prstGeom prst="roundRect">
            <a:avLst>
              <a:gd name="adj" fmla="val 175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" y="3310223"/>
            <a:ext cx="3310223" cy="3310223"/>
          </a:xfrm>
          <a:prstGeom prst="rect">
            <a:avLst/>
          </a:prstGeom>
        </p:spPr>
      </p:pic>
      <p:pic>
        <p:nvPicPr>
          <p:cNvPr id="10" name="Google Shape;592;g2031338786b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326" y="3560787"/>
            <a:ext cx="4146340" cy="294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Google Shape;592;g2031338786b_0_35"/>
          <p:cNvPicPr preferRelativeResize="0"/>
          <p:nvPr/>
        </p:nvPicPr>
        <p:blipFill rotWithShape="1">
          <a:blip r:embed="rId3">
            <a:alphaModFix/>
          </a:blip>
          <a:srcRect t="3404" r="82136" b="77495"/>
          <a:stretch/>
        </p:blipFill>
        <p:spPr>
          <a:xfrm>
            <a:off x="4224040" y="3639700"/>
            <a:ext cx="1334572" cy="101292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>
            <a:off x="3315731" y="5021270"/>
            <a:ext cx="1137688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1901" y="1460499"/>
            <a:ext cx="814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В 2024 г. </a:t>
            </a:r>
            <a:r>
              <a:rPr lang="ru-RU" sz="2400" b="1" dirty="0">
                <a:solidFill>
                  <a:schemeClr val="accent1"/>
                </a:solidFill>
                <a:latin typeface="Involve" panose="020B0502020202020204" pitchFamily="34" charset="0"/>
                <a:ea typeface="Trebuchet MS"/>
                <a:cs typeface="Trebuchet MS"/>
                <a:sym typeface="Trebuchet MS"/>
              </a:rPr>
              <a:t>3</a:t>
            </a: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рабочих тетради (4 позиции) с цифровым помощником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:</a:t>
            </a:r>
            <a:endParaRPr lang="ru-RU" sz="20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275842" y="6390217"/>
            <a:ext cx="2743200" cy="365125"/>
          </a:xfrm>
        </p:spPr>
        <p:txBody>
          <a:bodyPr/>
          <a:lstStyle/>
          <a:p>
            <a:fld id="{8F3E5F45-534D-4F96-8B64-FE6DBEC475B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8" y="302450"/>
            <a:ext cx="1835923" cy="8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291256" y="-243839"/>
            <a:ext cx="12262275" cy="7213176"/>
          </a:xfrm>
          <a:custGeom>
            <a:avLst/>
            <a:gdLst>
              <a:gd name="connsiteX0" fmla="*/ 811372 w 11859025"/>
              <a:gd name="connsiteY0" fmla="*/ 0 h 6204373"/>
              <a:gd name="connsiteX1" fmla="*/ 777505 w 11859025"/>
              <a:gd name="connsiteY1" fmla="*/ 1855893 h 6204373"/>
              <a:gd name="connsiteX2" fmla="*/ 4678945 w 11859025"/>
              <a:gd name="connsiteY2" fmla="*/ 2275840 h 6204373"/>
              <a:gd name="connsiteX3" fmla="*/ 7943692 w 11859025"/>
              <a:gd name="connsiteY3" fmla="*/ 1388533 h 6204373"/>
              <a:gd name="connsiteX4" fmla="*/ 11709665 w 11859025"/>
              <a:gd name="connsiteY4" fmla="*/ 3054773 h 6204373"/>
              <a:gd name="connsiteX5" fmla="*/ 10016332 w 11859025"/>
              <a:gd name="connsiteY5" fmla="*/ 5195146 h 6204373"/>
              <a:gd name="connsiteX6" fmla="*/ 289825 w 11859025"/>
              <a:gd name="connsiteY6" fmla="*/ 5682826 h 6204373"/>
              <a:gd name="connsiteX7" fmla="*/ 2924652 w 11859025"/>
              <a:gd name="connsiteY7" fmla="*/ 6204373 h 6204373"/>
              <a:gd name="connsiteX0" fmla="*/ 811372 w 11859025"/>
              <a:gd name="connsiteY0" fmla="*/ 0 h 6204373"/>
              <a:gd name="connsiteX1" fmla="*/ 899425 w 11859025"/>
              <a:gd name="connsiteY1" fmla="*/ 1713653 h 6204373"/>
              <a:gd name="connsiteX2" fmla="*/ 4678945 w 11859025"/>
              <a:gd name="connsiteY2" fmla="*/ 2275840 h 6204373"/>
              <a:gd name="connsiteX3" fmla="*/ 7943692 w 11859025"/>
              <a:gd name="connsiteY3" fmla="*/ 1388533 h 6204373"/>
              <a:gd name="connsiteX4" fmla="*/ 11709665 w 11859025"/>
              <a:gd name="connsiteY4" fmla="*/ 3054773 h 6204373"/>
              <a:gd name="connsiteX5" fmla="*/ 10016332 w 11859025"/>
              <a:gd name="connsiteY5" fmla="*/ 5195146 h 6204373"/>
              <a:gd name="connsiteX6" fmla="*/ 289825 w 11859025"/>
              <a:gd name="connsiteY6" fmla="*/ 5682826 h 6204373"/>
              <a:gd name="connsiteX7" fmla="*/ 2924652 w 11859025"/>
              <a:gd name="connsiteY7" fmla="*/ 6204373 h 6204373"/>
              <a:gd name="connsiteX0" fmla="*/ 811372 w 11859025"/>
              <a:gd name="connsiteY0" fmla="*/ 0 h 6204373"/>
              <a:gd name="connsiteX1" fmla="*/ 899425 w 11859025"/>
              <a:gd name="connsiteY1" fmla="*/ 1713653 h 6204373"/>
              <a:gd name="connsiteX2" fmla="*/ 4482518 w 11859025"/>
              <a:gd name="connsiteY2" fmla="*/ 2377440 h 6204373"/>
              <a:gd name="connsiteX3" fmla="*/ 7943692 w 11859025"/>
              <a:gd name="connsiteY3" fmla="*/ 1388533 h 6204373"/>
              <a:gd name="connsiteX4" fmla="*/ 11709665 w 11859025"/>
              <a:gd name="connsiteY4" fmla="*/ 3054773 h 6204373"/>
              <a:gd name="connsiteX5" fmla="*/ 10016332 w 11859025"/>
              <a:gd name="connsiteY5" fmla="*/ 5195146 h 6204373"/>
              <a:gd name="connsiteX6" fmla="*/ 289825 w 11859025"/>
              <a:gd name="connsiteY6" fmla="*/ 5682826 h 6204373"/>
              <a:gd name="connsiteX7" fmla="*/ 2924652 w 11859025"/>
              <a:gd name="connsiteY7" fmla="*/ 6204373 h 6204373"/>
              <a:gd name="connsiteX0" fmla="*/ 811372 w 11880408"/>
              <a:gd name="connsiteY0" fmla="*/ 0 h 6204373"/>
              <a:gd name="connsiteX1" fmla="*/ 899425 w 11880408"/>
              <a:gd name="connsiteY1" fmla="*/ 1713653 h 6204373"/>
              <a:gd name="connsiteX2" fmla="*/ 4482518 w 11880408"/>
              <a:gd name="connsiteY2" fmla="*/ 2377440 h 6204373"/>
              <a:gd name="connsiteX3" fmla="*/ 7645665 w 11880408"/>
              <a:gd name="connsiteY3" fmla="*/ 1395306 h 6204373"/>
              <a:gd name="connsiteX4" fmla="*/ 11709665 w 11880408"/>
              <a:gd name="connsiteY4" fmla="*/ 3054773 h 6204373"/>
              <a:gd name="connsiteX5" fmla="*/ 10016332 w 11880408"/>
              <a:gd name="connsiteY5" fmla="*/ 5195146 h 6204373"/>
              <a:gd name="connsiteX6" fmla="*/ 289825 w 11880408"/>
              <a:gd name="connsiteY6" fmla="*/ 5682826 h 6204373"/>
              <a:gd name="connsiteX7" fmla="*/ 2924652 w 11880408"/>
              <a:gd name="connsiteY7" fmla="*/ 6204373 h 6204373"/>
              <a:gd name="connsiteX0" fmla="*/ 811372 w 11880408"/>
              <a:gd name="connsiteY0" fmla="*/ 0 h 6204373"/>
              <a:gd name="connsiteX1" fmla="*/ 899425 w 11880408"/>
              <a:gd name="connsiteY1" fmla="*/ 1713653 h 6204373"/>
              <a:gd name="connsiteX2" fmla="*/ 4482518 w 11880408"/>
              <a:gd name="connsiteY2" fmla="*/ 2377440 h 6204373"/>
              <a:gd name="connsiteX3" fmla="*/ 7645665 w 11880408"/>
              <a:gd name="connsiteY3" fmla="*/ 1395306 h 6204373"/>
              <a:gd name="connsiteX4" fmla="*/ 11709665 w 11880408"/>
              <a:gd name="connsiteY4" fmla="*/ 2797387 h 6204373"/>
              <a:gd name="connsiteX5" fmla="*/ 10016332 w 11880408"/>
              <a:gd name="connsiteY5" fmla="*/ 5195146 h 6204373"/>
              <a:gd name="connsiteX6" fmla="*/ 289825 w 11880408"/>
              <a:gd name="connsiteY6" fmla="*/ 5682826 h 6204373"/>
              <a:gd name="connsiteX7" fmla="*/ 2924652 w 11880408"/>
              <a:gd name="connsiteY7" fmla="*/ 6204373 h 6204373"/>
              <a:gd name="connsiteX0" fmla="*/ 811372 w 11825229"/>
              <a:gd name="connsiteY0" fmla="*/ 0 h 6204373"/>
              <a:gd name="connsiteX1" fmla="*/ 899425 w 11825229"/>
              <a:gd name="connsiteY1" fmla="*/ 1713653 h 6204373"/>
              <a:gd name="connsiteX2" fmla="*/ 4482518 w 11825229"/>
              <a:gd name="connsiteY2" fmla="*/ 2377440 h 6204373"/>
              <a:gd name="connsiteX3" fmla="*/ 7645665 w 11825229"/>
              <a:gd name="connsiteY3" fmla="*/ 1395306 h 6204373"/>
              <a:gd name="connsiteX4" fmla="*/ 11709665 w 11825229"/>
              <a:gd name="connsiteY4" fmla="*/ 2797387 h 6204373"/>
              <a:gd name="connsiteX5" fmla="*/ 10016332 w 11825229"/>
              <a:gd name="connsiteY5" fmla="*/ 5195146 h 6204373"/>
              <a:gd name="connsiteX6" fmla="*/ 289825 w 11825229"/>
              <a:gd name="connsiteY6" fmla="*/ 5682826 h 6204373"/>
              <a:gd name="connsiteX7" fmla="*/ 2924652 w 11825229"/>
              <a:gd name="connsiteY7" fmla="*/ 6204373 h 6204373"/>
              <a:gd name="connsiteX0" fmla="*/ 811372 w 11833889"/>
              <a:gd name="connsiteY0" fmla="*/ 0 h 6204373"/>
              <a:gd name="connsiteX1" fmla="*/ 899425 w 11833889"/>
              <a:gd name="connsiteY1" fmla="*/ 1713653 h 6204373"/>
              <a:gd name="connsiteX2" fmla="*/ 4482518 w 11833889"/>
              <a:gd name="connsiteY2" fmla="*/ 2377440 h 6204373"/>
              <a:gd name="connsiteX3" fmla="*/ 7645665 w 11833889"/>
              <a:gd name="connsiteY3" fmla="*/ 1395306 h 6204373"/>
              <a:gd name="connsiteX4" fmla="*/ 11709665 w 11833889"/>
              <a:gd name="connsiteY4" fmla="*/ 2797387 h 6204373"/>
              <a:gd name="connsiteX5" fmla="*/ 10016332 w 11833889"/>
              <a:gd name="connsiteY5" fmla="*/ 5195146 h 6204373"/>
              <a:gd name="connsiteX6" fmla="*/ 289825 w 11833889"/>
              <a:gd name="connsiteY6" fmla="*/ 5682826 h 6204373"/>
              <a:gd name="connsiteX7" fmla="*/ 2924652 w 11833889"/>
              <a:gd name="connsiteY7" fmla="*/ 6204373 h 6204373"/>
              <a:gd name="connsiteX0" fmla="*/ 811372 w 11831000"/>
              <a:gd name="connsiteY0" fmla="*/ 0 h 6204373"/>
              <a:gd name="connsiteX1" fmla="*/ 899425 w 11831000"/>
              <a:gd name="connsiteY1" fmla="*/ 1713653 h 6204373"/>
              <a:gd name="connsiteX2" fmla="*/ 4482518 w 11831000"/>
              <a:gd name="connsiteY2" fmla="*/ 2377440 h 6204373"/>
              <a:gd name="connsiteX3" fmla="*/ 7645665 w 11831000"/>
              <a:gd name="connsiteY3" fmla="*/ 1395306 h 6204373"/>
              <a:gd name="connsiteX4" fmla="*/ 11709665 w 11831000"/>
              <a:gd name="connsiteY4" fmla="*/ 2797387 h 6204373"/>
              <a:gd name="connsiteX5" fmla="*/ 10016332 w 11831000"/>
              <a:gd name="connsiteY5" fmla="*/ 5195146 h 6204373"/>
              <a:gd name="connsiteX6" fmla="*/ 289825 w 11831000"/>
              <a:gd name="connsiteY6" fmla="*/ 5682826 h 6204373"/>
              <a:gd name="connsiteX7" fmla="*/ 2924652 w 11831000"/>
              <a:gd name="connsiteY7" fmla="*/ 6204373 h 6204373"/>
              <a:gd name="connsiteX0" fmla="*/ 746402 w 11668948"/>
              <a:gd name="connsiteY0" fmla="*/ 0 h 6204373"/>
              <a:gd name="connsiteX1" fmla="*/ 834455 w 11668948"/>
              <a:gd name="connsiteY1" fmla="*/ 1713653 h 6204373"/>
              <a:gd name="connsiteX2" fmla="*/ 4417548 w 11668948"/>
              <a:gd name="connsiteY2" fmla="*/ 2377440 h 6204373"/>
              <a:gd name="connsiteX3" fmla="*/ 7580695 w 11668948"/>
              <a:gd name="connsiteY3" fmla="*/ 1395306 h 6204373"/>
              <a:gd name="connsiteX4" fmla="*/ 11644695 w 11668948"/>
              <a:gd name="connsiteY4" fmla="*/ 2797387 h 6204373"/>
              <a:gd name="connsiteX5" fmla="*/ 8820216 w 11668948"/>
              <a:gd name="connsiteY5" fmla="*/ 5872480 h 6204373"/>
              <a:gd name="connsiteX6" fmla="*/ 224855 w 11668948"/>
              <a:gd name="connsiteY6" fmla="*/ 5682826 h 6204373"/>
              <a:gd name="connsiteX7" fmla="*/ 2859682 w 11668948"/>
              <a:gd name="connsiteY7" fmla="*/ 6204373 h 6204373"/>
              <a:gd name="connsiteX0" fmla="*/ 746402 w 11697073"/>
              <a:gd name="connsiteY0" fmla="*/ 0 h 6204373"/>
              <a:gd name="connsiteX1" fmla="*/ 834455 w 11697073"/>
              <a:gd name="connsiteY1" fmla="*/ 1713653 h 6204373"/>
              <a:gd name="connsiteX2" fmla="*/ 4417548 w 11697073"/>
              <a:gd name="connsiteY2" fmla="*/ 2377440 h 6204373"/>
              <a:gd name="connsiteX3" fmla="*/ 7580695 w 11697073"/>
              <a:gd name="connsiteY3" fmla="*/ 1395306 h 6204373"/>
              <a:gd name="connsiteX4" fmla="*/ 11644695 w 11697073"/>
              <a:gd name="connsiteY4" fmla="*/ 2797387 h 6204373"/>
              <a:gd name="connsiteX5" fmla="*/ 8820216 w 11697073"/>
              <a:gd name="connsiteY5" fmla="*/ 5872480 h 6204373"/>
              <a:gd name="connsiteX6" fmla="*/ 224855 w 11697073"/>
              <a:gd name="connsiteY6" fmla="*/ 5682826 h 6204373"/>
              <a:gd name="connsiteX7" fmla="*/ 2859682 w 11697073"/>
              <a:gd name="connsiteY7" fmla="*/ 6204373 h 6204373"/>
              <a:gd name="connsiteX0" fmla="*/ 746402 w 11697073"/>
              <a:gd name="connsiteY0" fmla="*/ 0 h 6204373"/>
              <a:gd name="connsiteX1" fmla="*/ 834455 w 11697073"/>
              <a:gd name="connsiteY1" fmla="*/ 1713653 h 6204373"/>
              <a:gd name="connsiteX2" fmla="*/ 4417548 w 11697073"/>
              <a:gd name="connsiteY2" fmla="*/ 2377440 h 6204373"/>
              <a:gd name="connsiteX3" fmla="*/ 7580695 w 11697073"/>
              <a:gd name="connsiteY3" fmla="*/ 1395306 h 6204373"/>
              <a:gd name="connsiteX4" fmla="*/ 11644695 w 11697073"/>
              <a:gd name="connsiteY4" fmla="*/ 2797387 h 6204373"/>
              <a:gd name="connsiteX5" fmla="*/ 8820216 w 11697073"/>
              <a:gd name="connsiteY5" fmla="*/ 5872480 h 6204373"/>
              <a:gd name="connsiteX6" fmla="*/ 224855 w 11697073"/>
              <a:gd name="connsiteY6" fmla="*/ 5682826 h 6204373"/>
              <a:gd name="connsiteX7" fmla="*/ 2859682 w 11697073"/>
              <a:gd name="connsiteY7" fmla="*/ 6204373 h 6204373"/>
              <a:gd name="connsiteX0" fmla="*/ 755192 w 11705863"/>
              <a:gd name="connsiteY0" fmla="*/ 0 h 6358545"/>
              <a:gd name="connsiteX1" fmla="*/ 843245 w 11705863"/>
              <a:gd name="connsiteY1" fmla="*/ 1713653 h 6358545"/>
              <a:gd name="connsiteX2" fmla="*/ 4426338 w 11705863"/>
              <a:gd name="connsiteY2" fmla="*/ 2377440 h 6358545"/>
              <a:gd name="connsiteX3" fmla="*/ 7589485 w 11705863"/>
              <a:gd name="connsiteY3" fmla="*/ 1395306 h 6358545"/>
              <a:gd name="connsiteX4" fmla="*/ 11653485 w 11705863"/>
              <a:gd name="connsiteY4" fmla="*/ 2797387 h 6358545"/>
              <a:gd name="connsiteX5" fmla="*/ 8829006 w 11705863"/>
              <a:gd name="connsiteY5" fmla="*/ 5872480 h 6358545"/>
              <a:gd name="connsiteX6" fmla="*/ 233645 w 11705863"/>
              <a:gd name="connsiteY6" fmla="*/ 5682826 h 6358545"/>
              <a:gd name="connsiteX7" fmla="*/ 2868472 w 11705863"/>
              <a:gd name="connsiteY7" fmla="*/ 6204373 h 6358545"/>
              <a:gd name="connsiteX0" fmla="*/ 313540 w 11258463"/>
              <a:gd name="connsiteY0" fmla="*/ 0 h 6327953"/>
              <a:gd name="connsiteX1" fmla="*/ 401593 w 11258463"/>
              <a:gd name="connsiteY1" fmla="*/ 1713653 h 6327953"/>
              <a:gd name="connsiteX2" fmla="*/ 3984686 w 11258463"/>
              <a:gd name="connsiteY2" fmla="*/ 2377440 h 6327953"/>
              <a:gd name="connsiteX3" fmla="*/ 7147833 w 11258463"/>
              <a:gd name="connsiteY3" fmla="*/ 1395306 h 6327953"/>
              <a:gd name="connsiteX4" fmla="*/ 11211833 w 11258463"/>
              <a:gd name="connsiteY4" fmla="*/ 2797387 h 6327953"/>
              <a:gd name="connsiteX5" fmla="*/ 8387354 w 11258463"/>
              <a:gd name="connsiteY5" fmla="*/ 5872480 h 6327953"/>
              <a:gd name="connsiteX6" fmla="*/ 1031513 w 11258463"/>
              <a:gd name="connsiteY6" fmla="*/ 5344159 h 6327953"/>
              <a:gd name="connsiteX7" fmla="*/ 2426820 w 11258463"/>
              <a:gd name="connsiteY7" fmla="*/ 6204373 h 6327953"/>
              <a:gd name="connsiteX0" fmla="*/ 313540 w 11258463"/>
              <a:gd name="connsiteY0" fmla="*/ 0 h 6302540"/>
              <a:gd name="connsiteX1" fmla="*/ 401593 w 11258463"/>
              <a:gd name="connsiteY1" fmla="*/ 1713653 h 6302540"/>
              <a:gd name="connsiteX2" fmla="*/ 3984686 w 11258463"/>
              <a:gd name="connsiteY2" fmla="*/ 2377440 h 6302540"/>
              <a:gd name="connsiteX3" fmla="*/ 7147833 w 11258463"/>
              <a:gd name="connsiteY3" fmla="*/ 1395306 h 6302540"/>
              <a:gd name="connsiteX4" fmla="*/ 11211833 w 11258463"/>
              <a:gd name="connsiteY4" fmla="*/ 2797387 h 6302540"/>
              <a:gd name="connsiteX5" fmla="*/ 8387354 w 11258463"/>
              <a:gd name="connsiteY5" fmla="*/ 5872480 h 6302540"/>
              <a:gd name="connsiteX6" fmla="*/ 1031513 w 11258463"/>
              <a:gd name="connsiteY6" fmla="*/ 5344159 h 6302540"/>
              <a:gd name="connsiteX7" fmla="*/ 2155887 w 11258463"/>
              <a:gd name="connsiteY7" fmla="*/ 6177280 h 6302540"/>
              <a:gd name="connsiteX0" fmla="*/ 313540 w 11258463"/>
              <a:gd name="connsiteY0" fmla="*/ 0 h 6330991"/>
              <a:gd name="connsiteX1" fmla="*/ 401593 w 11258463"/>
              <a:gd name="connsiteY1" fmla="*/ 1713653 h 6330991"/>
              <a:gd name="connsiteX2" fmla="*/ 3984686 w 11258463"/>
              <a:gd name="connsiteY2" fmla="*/ 2377440 h 6330991"/>
              <a:gd name="connsiteX3" fmla="*/ 7147833 w 11258463"/>
              <a:gd name="connsiteY3" fmla="*/ 1395306 h 6330991"/>
              <a:gd name="connsiteX4" fmla="*/ 11211833 w 11258463"/>
              <a:gd name="connsiteY4" fmla="*/ 2797387 h 6330991"/>
              <a:gd name="connsiteX5" fmla="*/ 8387354 w 11258463"/>
              <a:gd name="connsiteY5" fmla="*/ 5872480 h 6330991"/>
              <a:gd name="connsiteX6" fmla="*/ 1031513 w 11258463"/>
              <a:gd name="connsiteY6" fmla="*/ 5344159 h 6330991"/>
              <a:gd name="connsiteX7" fmla="*/ 2155887 w 11258463"/>
              <a:gd name="connsiteY7" fmla="*/ 6177280 h 6330991"/>
              <a:gd name="connsiteX0" fmla="*/ 313540 w 11258463"/>
              <a:gd name="connsiteY0" fmla="*/ 0 h 6327650"/>
              <a:gd name="connsiteX1" fmla="*/ 401593 w 11258463"/>
              <a:gd name="connsiteY1" fmla="*/ 1713653 h 6327650"/>
              <a:gd name="connsiteX2" fmla="*/ 3984686 w 11258463"/>
              <a:gd name="connsiteY2" fmla="*/ 2377440 h 6327650"/>
              <a:gd name="connsiteX3" fmla="*/ 7147833 w 11258463"/>
              <a:gd name="connsiteY3" fmla="*/ 1395306 h 6327650"/>
              <a:gd name="connsiteX4" fmla="*/ 11211833 w 11258463"/>
              <a:gd name="connsiteY4" fmla="*/ 2797387 h 6327650"/>
              <a:gd name="connsiteX5" fmla="*/ 8387354 w 11258463"/>
              <a:gd name="connsiteY5" fmla="*/ 5872480 h 6327650"/>
              <a:gd name="connsiteX6" fmla="*/ 1031513 w 11258463"/>
              <a:gd name="connsiteY6" fmla="*/ 5344159 h 6327650"/>
              <a:gd name="connsiteX7" fmla="*/ 2155887 w 11258463"/>
              <a:gd name="connsiteY7" fmla="*/ 6177280 h 6327650"/>
              <a:gd name="connsiteX0" fmla="*/ 313540 w 11258463"/>
              <a:gd name="connsiteY0" fmla="*/ 0 h 6582976"/>
              <a:gd name="connsiteX1" fmla="*/ 401593 w 11258463"/>
              <a:gd name="connsiteY1" fmla="*/ 1713653 h 6582976"/>
              <a:gd name="connsiteX2" fmla="*/ 3984686 w 11258463"/>
              <a:gd name="connsiteY2" fmla="*/ 2377440 h 6582976"/>
              <a:gd name="connsiteX3" fmla="*/ 7147833 w 11258463"/>
              <a:gd name="connsiteY3" fmla="*/ 1395306 h 6582976"/>
              <a:gd name="connsiteX4" fmla="*/ 11211833 w 11258463"/>
              <a:gd name="connsiteY4" fmla="*/ 2797387 h 6582976"/>
              <a:gd name="connsiteX5" fmla="*/ 8387354 w 11258463"/>
              <a:gd name="connsiteY5" fmla="*/ 5872480 h 6582976"/>
              <a:gd name="connsiteX6" fmla="*/ 1031513 w 11258463"/>
              <a:gd name="connsiteY6" fmla="*/ 5344159 h 6582976"/>
              <a:gd name="connsiteX7" fmla="*/ 2155887 w 11258463"/>
              <a:gd name="connsiteY7" fmla="*/ 6177280 h 6582976"/>
              <a:gd name="connsiteX0" fmla="*/ 313540 w 11258407"/>
              <a:gd name="connsiteY0" fmla="*/ 0 h 6599989"/>
              <a:gd name="connsiteX1" fmla="*/ 401593 w 11258407"/>
              <a:gd name="connsiteY1" fmla="*/ 1713653 h 6599989"/>
              <a:gd name="connsiteX2" fmla="*/ 3984686 w 11258407"/>
              <a:gd name="connsiteY2" fmla="*/ 2377440 h 6599989"/>
              <a:gd name="connsiteX3" fmla="*/ 7147833 w 11258407"/>
              <a:gd name="connsiteY3" fmla="*/ 1395306 h 6599989"/>
              <a:gd name="connsiteX4" fmla="*/ 11211833 w 11258407"/>
              <a:gd name="connsiteY4" fmla="*/ 2797387 h 6599989"/>
              <a:gd name="connsiteX5" fmla="*/ 8387354 w 11258407"/>
              <a:gd name="connsiteY5" fmla="*/ 5872480 h 6599989"/>
              <a:gd name="connsiteX6" fmla="*/ 1045060 w 11258407"/>
              <a:gd name="connsiteY6" fmla="*/ 5445759 h 6599989"/>
              <a:gd name="connsiteX7" fmla="*/ 2155887 w 11258407"/>
              <a:gd name="connsiteY7" fmla="*/ 6177280 h 6599989"/>
              <a:gd name="connsiteX0" fmla="*/ 272425 w 11217292"/>
              <a:gd name="connsiteY0" fmla="*/ 0 h 6599989"/>
              <a:gd name="connsiteX1" fmla="*/ 441758 w 11217292"/>
              <a:gd name="connsiteY1" fmla="*/ 1090506 h 6599989"/>
              <a:gd name="connsiteX2" fmla="*/ 3943571 w 11217292"/>
              <a:gd name="connsiteY2" fmla="*/ 2377440 h 6599989"/>
              <a:gd name="connsiteX3" fmla="*/ 7106718 w 11217292"/>
              <a:gd name="connsiteY3" fmla="*/ 1395306 h 6599989"/>
              <a:gd name="connsiteX4" fmla="*/ 11170718 w 11217292"/>
              <a:gd name="connsiteY4" fmla="*/ 2797387 h 6599989"/>
              <a:gd name="connsiteX5" fmla="*/ 8346239 w 11217292"/>
              <a:gd name="connsiteY5" fmla="*/ 5872480 h 6599989"/>
              <a:gd name="connsiteX6" fmla="*/ 1003945 w 11217292"/>
              <a:gd name="connsiteY6" fmla="*/ 5445759 h 6599989"/>
              <a:gd name="connsiteX7" fmla="*/ 2114772 w 11217292"/>
              <a:gd name="connsiteY7" fmla="*/ 6177280 h 6599989"/>
              <a:gd name="connsiteX0" fmla="*/ 171380 w 11116247"/>
              <a:gd name="connsiteY0" fmla="*/ 0 h 6599989"/>
              <a:gd name="connsiteX1" fmla="*/ 340713 w 11116247"/>
              <a:gd name="connsiteY1" fmla="*/ 1090506 h 6599989"/>
              <a:gd name="connsiteX2" fmla="*/ 3842526 w 11116247"/>
              <a:gd name="connsiteY2" fmla="*/ 2377440 h 6599989"/>
              <a:gd name="connsiteX3" fmla="*/ 7005673 w 11116247"/>
              <a:gd name="connsiteY3" fmla="*/ 1395306 h 6599989"/>
              <a:gd name="connsiteX4" fmla="*/ 11069673 w 11116247"/>
              <a:gd name="connsiteY4" fmla="*/ 2797387 h 6599989"/>
              <a:gd name="connsiteX5" fmla="*/ 8245194 w 11116247"/>
              <a:gd name="connsiteY5" fmla="*/ 5872480 h 6599989"/>
              <a:gd name="connsiteX6" fmla="*/ 902900 w 11116247"/>
              <a:gd name="connsiteY6" fmla="*/ 5445759 h 6599989"/>
              <a:gd name="connsiteX7" fmla="*/ 2013727 w 11116247"/>
              <a:gd name="connsiteY7" fmla="*/ 6177280 h 6599989"/>
              <a:gd name="connsiteX0" fmla="*/ 324448 w 11154169"/>
              <a:gd name="connsiteY0" fmla="*/ 0 h 6931882"/>
              <a:gd name="connsiteX1" fmla="*/ 378635 w 11154169"/>
              <a:gd name="connsiteY1" fmla="*/ 1422399 h 6931882"/>
              <a:gd name="connsiteX2" fmla="*/ 3880448 w 11154169"/>
              <a:gd name="connsiteY2" fmla="*/ 2709333 h 6931882"/>
              <a:gd name="connsiteX3" fmla="*/ 7043595 w 11154169"/>
              <a:gd name="connsiteY3" fmla="*/ 1727199 h 6931882"/>
              <a:gd name="connsiteX4" fmla="*/ 11107595 w 11154169"/>
              <a:gd name="connsiteY4" fmla="*/ 3129280 h 6931882"/>
              <a:gd name="connsiteX5" fmla="*/ 8283116 w 11154169"/>
              <a:gd name="connsiteY5" fmla="*/ 6204373 h 6931882"/>
              <a:gd name="connsiteX6" fmla="*/ 940822 w 11154169"/>
              <a:gd name="connsiteY6" fmla="*/ 5777652 h 6931882"/>
              <a:gd name="connsiteX7" fmla="*/ 2051649 w 11154169"/>
              <a:gd name="connsiteY7" fmla="*/ 6509173 h 6931882"/>
              <a:gd name="connsiteX0" fmla="*/ 278139 w 11107860"/>
              <a:gd name="connsiteY0" fmla="*/ 0 h 6931882"/>
              <a:gd name="connsiteX1" fmla="*/ 332326 w 11107860"/>
              <a:gd name="connsiteY1" fmla="*/ 1422399 h 6931882"/>
              <a:gd name="connsiteX2" fmla="*/ 3834139 w 11107860"/>
              <a:gd name="connsiteY2" fmla="*/ 2709333 h 6931882"/>
              <a:gd name="connsiteX3" fmla="*/ 6997286 w 11107860"/>
              <a:gd name="connsiteY3" fmla="*/ 1727199 h 6931882"/>
              <a:gd name="connsiteX4" fmla="*/ 11061286 w 11107860"/>
              <a:gd name="connsiteY4" fmla="*/ 3129280 h 6931882"/>
              <a:gd name="connsiteX5" fmla="*/ 8236807 w 11107860"/>
              <a:gd name="connsiteY5" fmla="*/ 6204373 h 6931882"/>
              <a:gd name="connsiteX6" fmla="*/ 894513 w 11107860"/>
              <a:gd name="connsiteY6" fmla="*/ 5777652 h 6931882"/>
              <a:gd name="connsiteX7" fmla="*/ 2005340 w 11107860"/>
              <a:gd name="connsiteY7" fmla="*/ 6509173 h 6931882"/>
              <a:gd name="connsiteX0" fmla="*/ 273827 w 11103548"/>
              <a:gd name="connsiteY0" fmla="*/ 0 h 6931882"/>
              <a:gd name="connsiteX1" fmla="*/ 328014 w 11103548"/>
              <a:gd name="connsiteY1" fmla="*/ 1422399 h 6931882"/>
              <a:gd name="connsiteX2" fmla="*/ 3768867 w 11103548"/>
              <a:gd name="connsiteY2" fmla="*/ 1788160 h 6931882"/>
              <a:gd name="connsiteX3" fmla="*/ 6992974 w 11103548"/>
              <a:gd name="connsiteY3" fmla="*/ 1727199 h 6931882"/>
              <a:gd name="connsiteX4" fmla="*/ 11056974 w 11103548"/>
              <a:gd name="connsiteY4" fmla="*/ 3129280 h 6931882"/>
              <a:gd name="connsiteX5" fmla="*/ 8232495 w 11103548"/>
              <a:gd name="connsiteY5" fmla="*/ 6204373 h 6931882"/>
              <a:gd name="connsiteX6" fmla="*/ 890201 w 11103548"/>
              <a:gd name="connsiteY6" fmla="*/ 5777652 h 6931882"/>
              <a:gd name="connsiteX7" fmla="*/ 2001028 w 11103548"/>
              <a:gd name="connsiteY7" fmla="*/ 6509173 h 6931882"/>
              <a:gd name="connsiteX0" fmla="*/ 273827 w 11103548"/>
              <a:gd name="connsiteY0" fmla="*/ 0 h 6931882"/>
              <a:gd name="connsiteX1" fmla="*/ 328014 w 11103548"/>
              <a:gd name="connsiteY1" fmla="*/ 1422399 h 6931882"/>
              <a:gd name="connsiteX2" fmla="*/ 3768867 w 11103548"/>
              <a:gd name="connsiteY2" fmla="*/ 1788160 h 6931882"/>
              <a:gd name="connsiteX3" fmla="*/ 6992974 w 11103548"/>
              <a:gd name="connsiteY3" fmla="*/ 1727199 h 6931882"/>
              <a:gd name="connsiteX4" fmla="*/ 11056974 w 11103548"/>
              <a:gd name="connsiteY4" fmla="*/ 3129280 h 6931882"/>
              <a:gd name="connsiteX5" fmla="*/ 8232495 w 11103548"/>
              <a:gd name="connsiteY5" fmla="*/ 6204373 h 6931882"/>
              <a:gd name="connsiteX6" fmla="*/ 890201 w 11103548"/>
              <a:gd name="connsiteY6" fmla="*/ 5777652 h 6931882"/>
              <a:gd name="connsiteX7" fmla="*/ 2001028 w 11103548"/>
              <a:gd name="connsiteY7" fmla="*/ 6509173 h 6931882"/>
              <a:gd name="connsiteX0" fmla="*/ 267613 w 11097334"/>
              <a:gd name="connsiteY0" fmla="*/ 0 h 6931882"/>
              <a:gd name="connsiteX1" fmla="*/ 321800 w 11097334"/>
              <a:gd name="connsiteY1" fmla="*/ 1422399 h 6931882"/>
              <a:gd name="connsiteX2" fmla="*/ 3674599 w 11097334"/>
              <a:gd name="connsiteY2" fmla="*/ 1706880 h 6931882"/>
              <a:gd name="connsiteX3" fmla="*/ 6986760 w 11097334"/>
              <a:gd name="connsiteY3" fmla="*/ 1727199 h 6931882"/>
              <a:gd name="connsiteX4" fmla="*/ 11050760 w 11097334"/>
              <a:gd name="connsiteY4" fmla="*/ 3129280 h 6931882"/>
              <a:gd name="connsiteX5" fmla="*/ 8226281 w 11097334"/>
              <a:gd name="connsiteY5" fmla="*/ 6204373 h 6931882"/>
              <a:gd name="connsiteX6" fmla="*/ 883987 w 11097334"/>
              <a:gd name="connsiteY6" fmla="*/ 5777652 h 6931882"/>
              <a:gd name="connsiteX7" fmla="*/ 1994814 w 11097334"/>
              <a:gd name="connsiteY7" fmla="*/ 6509173 h 6931882"/>
              <a:gd name="connsiteX0" fmla="*/ 267613 w 11056737"/>
              <a:gd name="connsiteY0" fmla="*/ 0 h 6931882"/>
              <a:gd name="connsiteX1" fmla="*/ 321800 w 11056737"/>
              <a:gd name="connsiteY1" fmla="*/ 1422399 h 6931882"/>
              <a:gd name="connsiteX2" fmla="*/ 3674599 w 11056737"/>
              <a:gd name="connsiteY2" fmla="*/ 1706880 h 6931882"/>
              <a:gd name="connsiteX3" fmla="*/ 7609906 w 11056737"/>
              <a:gd name="connsiteY3" fmla="*/ 1009226 h 6931882"/>
              <a:gd name="connsiteX4" fmla="*/ 11050760 w 11056737"/>
              <a:gd name="connsiteY4" fmla="*/ 3129280 h 6931882"/>
              <a:gd name="connsiteX5" fmla="*/ 8226281 w 11056737"/>
              <a:gd name="connsiteY5" fmla="*/ 6204373 h 6931882"/>
              <a:gd name="connsiteX6" fmla="*/ 883987 w 11056737"/>
              <a:gd name="connsiteY6" fmla="*/ 5777652 h 6931882"/>
              <a:gd name="connsiteX7" fmla="*/ 1994814 w 11056737"/>
              <a:gd name="connsiteY7" fmla="*/ 6509173 h 6931882"/>
              <a:gd name="connsiteX0" fmla="*/ 267613 w 11056737"/>
              <a:gd name="connsiteY0" fmla="*/ 0 h 6931882"/>
              <a:gd name="connsiteX1" fmla="*/ 321800 w 11056737"/>
              <a:gd name="connsiteY1" fmla="*/ 1422399 h 6931882"/>
              <a:gd name="connsiteX2" fmla="*/ 3674599 w 11056737"/>
              <a:gd name="connsiteY2" fmla="*/ 1706880 h 6931882"/>
              <a:gd name="connsiteX3" fmla="*/ 7609906 w 11056737"/>
              <a:gd name="connsiteY3" fmla="*/ 1009226 h 6931882"/>
              <a:gd name="connsiteX4" fmla="*/ 11050760 w 11056737"/>
              <a:gd name="connsiteY4" fmla="*/ 3129280 h 6931882"/>
              <a:gd name="connsiteX5" fmla="*/ 8226281 w 11056737"/>
              <a:gd name="connsiteY5" fmla="*/ 6204373 h 6931882"/>
              <a:gd name="connsiteX6" fmla="*/ 883987 w 11056737"/>
              <a:gd name="connsiteY6" fmla="*/ 5777652 h 6931882"/>
              <a:gd name="connsiteX7" fmla="*/ 1994814 w 11056737"/>
              <a:gd name="connsiteY7" fmla="*/ 6509173 h 6931882"/>
              <a:gd name="connsiteX0" fmla="*/ 267613 w 11051586"/>
              <a:gd name="connsiteY0" fmla="*/ 0 h 6931882"/>
              <a:gd name="connsiteX1" fmla="*/ 321800 w 11051586"/>
              <a:gd name="connsiteY1" fmla="*/ 1422399 h 6931882"/>
              <a:gd name="connsiteX2" fmla="*/ 3674599 w 11051586"/>
              <a:gd name="connsiteY2" fmla="*/ 1706880 h 6931882"/>
              <a:gd name="connsiteX3" fmla="*/ 7609906 w 11051586"/>
              <a:gd name="connsiteY3" fmla="*/ 1009226 h 6931882"/>
              <a:gd name="connsiteX4" fmla="*/ 11050760 w 11051586"/>
              <a:gd name="connsiteY4" fmla="*/ 3129280 h 6931882"/>
              <a:gd name="connsiteX5" fmla="*/ 8226281 w 11051586"/>
              <a:gd name="connsiteY5" fmla="*/ 6204373 h 6931882"/>
              <a:gd name="connsiteX6" fmla="*/ 883987 w 11051586"/>
              <a:gd name="connsiteY6" fmla="*/ 5777652 h 6931882"/>
              <a:gd name="connsiteX7" fmla="*/ 1994814 w 11051586"/>
              <a:gd name="connsiteY7" fmla="*/ 6509173 h 6931882"/>
              <a:gd name="connsiteX0" fmla="*/ 267613 w 11051025"/>
              <a:gd name="connsiteY0" fmla="*/ 0 h 6931882"/>
              <a:gd name="connsiteX1" fmla="*/ 321800 w 11051025"/>
              <a:gd name="connsiteY1" fmla="*/ 1422399 h 6931882"/>
              <a:gd name="connsiteX2" fmla="*/ 3674599 w 11051025"/>
              <a:gd name="connsiteY2" fmla="*/ 1706880 h 6931882"/>
              <a:gd name="connsiteX3" fmla="*/ 7609906 w 11051025"/>
              <a:gd name="connsiteY3" fmla="*/ 1009226 h 6931882"/>
              <a:gd name="connsiteX4" fmla="*/ 11050760 w 11051025"/>
              <a:gd name="connsiteY4" fmla="*/ 3129280 h 6931882"/>
              <a:gd name="connsiteX5" fmla="*/ 8226281 w 11051025"/>
              <a:gd name="connsiteY5" fmla="*/ 6204373 h 6931882"/>
              <a:gd name="connsiteX6" fmla="*/ 883987 w 11051025"/>
              <a:gd name="connsiteY6" fmla="*/ 5777652 h 6931882"/>
              <a:gd name="connsiteX7" fmla="*/ 1994814 w 11051025"/>
              <a:gd name="connsiteY7" fmla="*/ 6509173 h 6931882"/>
              <a:gd name="connsiteX0" fmla="*/ 267613 w 11051025"/>
              <a:gd name="connsiteY0" fmla="*/ 0 h 6764310"/>
              <a:gd name="connsiteX1" fmla="*/ 321800 w 11051025"/>
              <a:gd name="connsiteY1" fmla="*/ 1422399 h 6764310"/>
              <a:gd name="connsiteX2" fmla="*/ 3674599 w 11051025"/>
              <a:gd name="connsiteY2" fmla="*/ 1706880 h 6764310"/>
              <a:gd name="connsiteX3" fmla="*/ 7609906 w 11051025"/>
              <a:gd name="connsiteY3" fmla="*/ 1009226 h 6764310"/>
              <a:gd name="connsiteX4" fmla="*/ 11050760 w 11051025"/>
              <a:gd name="connsiteY4" fmla="*/ 3129280 h 6764310"/>
              <a:gd name="connsiteX5" fmla="*/ 8226281 w 11051025"/>
              <a:gd name="connsiteY5" fmla="*/ 6204373 h 6764310"/>
              <a:gd name="connsiteX6" fmla="*/ 5042814 w 11051025"/>
              <a:gd name="connsiteY6" fmla="*/ 4206238 h 6764310"/>
              <a:gd name="connsiteX7" fmla="*/ 1994814 w 11051025"/>
              <a:gd name="connsiteY7" fmla="*/ 6509173 h 6764310"/>
              <a:gd name="connsiteX0" fmla="*/ 267613 w 11051025"/>
              <a:gd name="connsiteY0" fmla="*/ 0 h 6253125"/>
              <a:gd name="connsiteX1" fmla="*/ 321800 w 11051025"/>
              <a:gd name="connsiteY1" fmla="*/ 1422399 h 6253125"/>
              <a:gd name="connsiteX2" fmla="*/ 3674599 w 11051025"/>
              <a:gd name="connsiteY2" fmla="*/ 1706880 h 6253125"/>
              <a:gd name="connsiteX3" fmla="*/ 7609906 w 11051025"/>
              <a:gd name="connsiteY3" fmla="*/ 1009226 h 6253125"/>
              <a:gd name="connsiteX4" fmla="*/ 11050760 w 11051025"/>
              <a:gd name="connsiteY4" fmla="*/ 3129280 h 6253125"/>
              <a:gd name="connsiteX5" fmla="*/ 8226281 w 11051025"/>
              <a:gd name="connsiteY5" fmla="*/ 6204373 h 6253125"/>
              <a:gd name="connsiteX6" fmla="*/ 5042814 w 11051025"/>
              <a:gd name="connsiteY6" fmla="*/ 4206238 h 6253125"/>
              <a:gd name="connsiteX7" fmla="*/ 4263881 w 11051025"/>
              <a:gd name="connsiteY7" fmla="*/ 5987626 h 6253125"/>
              <a:gd name="connsiteX0" fmla="*/ 267613 w 11051025"/>
              <a:gd name="connsiteY0" fmla="*/ 0 h 6215054"/>
              <a:gd name="connsiteX1" fmla="*/ 321800 w 11051025"/>
              <a:gd name="connsiteY1" fmla="*/ 1422399 h 6215054"/>
              <a:gd name="connsiteX2" fmla="*/ 3674599 w 11051025"/>
              <a:gd name="connsiteY2" fmla="*/ 1706880 h 6215054"/>
              <a:gd name="connsiteX3" fmla="*/ 7609906 w 11051025"/>
              <a:gd name="connsiteY3" fmla="*/ 1009226 h 6215054"/>
              <a:gd name="connsiteX4" fmla="*/ 11050760 w 11051025"/>
              <a:gd name="connsiteY4" fmla="*/ 3129280 h 6215054"/>
              <a:gd name="connsiteX5" fmla="*/ 8226281 w 11051025"/>
              <a:gd name="connsiteY5" fmla="*/ 6204373 h 6215054"/>
              <a:gd name="connsiteX6" fmla="*/ 5042814 w 11051025"/>
              <a:gd name="connsiteY6" fmla="*/ 4206238 h 6215054"/>
              <a:gd name="connsiteX7" fmla="*/ 4263881 w 11051025"/>
              <a:gd name="connsiteY7" fmla="*/ 5987626 h 6215054"/>
              <a:gd name="connsiteX0" fmla="*/ 267613 w 11051025"/>
              <a:gd name="connsiteY0" fmla="*/ 0 h 6217345"/>
              <a:gd name="connsiteX1" fmla="*/ 321800 w 11051025"/>
              <a:gd name="connsiteY1" fmla="*/ 1422399 h 6217345"/>
              <a:gd name="connsiteX2" fmla="*/ 3674599 w 11051025"/>
              <a:gd name="connsiteY2" fmla="*/ 1706880 h 6217345"/>
              <a:gd name="connsiteX3" fmla="*/ 7609906 w 11051025"/>
              <a:gd name="connsiteY3" fmla="*/ 1009226 h 6217345"/>
              <a:gd name="connsiteX4" fmla="*/ 11050760 w 11051025"/>
              <a:gd name="connsiteY4" fmla="*/ 3129280 h 6217345"/>
              <a:gd name="connsiteX5" fmla="*/ 8226281 w 11051025"/>
              <a:gd name="connsiteY5" fmla="*/ 6204373 h 6217345"/>
              <a:gd name="connsiteX6" fmla="*/ 5042814 w 11051025"/>
              <a:gd name="connsiteY6" fmla="*/ 4206238 h 6217345"/>
              <a:gd name="connsiteX7" fmla="*/ 4263881 w 11051025"/>
              <a:gd name="connsiteY7" fmla="*/ 5987626 h 6217345"/>
              <a:gd name="connsiteX0" fmla="*/ 267613 w 11051025"/>
              <a:gd name="connsiteY0" fmla="*/ 0 h 6215044"/>
              <a:gd name="connsiteX1" fmla="*/ 321800 w 11051025"/>
              <a:gd name="connsiteY1" fmla="*/ 1422399 h 6215044"/>
              <a:gd name="connsiteX2" fmla="*/ 3674599 w 11051025"/>
              <a:gd name="connsiteY2" fmla="*/ 1706880 h 6215044"/>
              <a:gd name="connsiteX3" fmla="*/ 7609906 w 11051025"/>
              <a:gd name="connsiteY3" fmla="*/ 1009226 h 6215044"/>
              <a:gd name="connsiteX4" fmla="*/ 11050760 w 11051025"/>
              <a:gd name="connsiteY4" fmla="*/ 3129280 h 6215044"/>
              <a:gd name="connsiteX5" fmla="*/ 8226281 w 11051025"/>
              <a:gd name="connsiteY5" fmla="*/ 6204373 h 6215044"/>
              <a:gd name="connsiteX6" fmla="*/ 5042814 w 11051025"/>
              <a:gd name="connsiteY6" fmla="*/ 4206238 h 6215044"/>
              <a:gd name="connsiteX7" fmla="*/ 4311294 w 11051025"/>
              <a:gd name="connsiteY7" fmla="*/ 6001173 h 6215044"/>
              <a:gd name="connsiteX0" fmla="*/ 267613 w 11051025"/>
              <a:gd name="connsiteY0" fmla="*/ 0 h 6217375"/>
              <a:gd name="connsiteX1" fmla="*/ 321800 w 11051025"/>
              <a:gd name="connsiteY1" fmla="*/ 1422399 h 6217375"/>
              <a:gd name="connsiteX2" fmla="*/ 3674599 w 11051025"/>
              <a:gd name="connsiteY2" fmla="*/ 1706880 h 6217375"/>
              <a:gd name="connsiteX3" fmla="*/ 7609906 w 11051025"/>
              <a:gd name="connsiteY3" fmla="*/ 1009226 h 6217375"/>
              <a:gd name="connsiteX4" fmla="*/ 11050760 w 11051025"/>
              <a:gd name="connsiteY4" fmla="*/ 3129280 h 6217375"/>
              <a:gd name="connsiteX5" fmla="*/ 8226281 w 11051025"/>
              <a:gd name="connsiteY5" fmla="*/ 6204373 h 6217375"/>
              <a:gd name="connsiteX6" fmla="*/ 5042814 w 11051025"/>
              <a:gd name="connsiteY6" fmla="*/ 4206238 h 6217375"/>
              <a:gd name="connsiteX7" fmla="*/ 4311294 w 11051025"/>
              <a:gd name="connsiteY7" fmla="*/ 6001173 h 6217375"/>
              <a:gd name="connsiteX0" fmla="*/ 267613 w 11051025"/>
              <a:gd name="connsiteY0" fmla="*/ 0 h 6217375"/>
              <a:gd name="connsiteX1" fmla="*/ 321800 w 11051025"/>
              <a:gd name="connsiteY1" fmla="*/ 1422399 h 6217375"/>
              <a:gd name="connsiteX2" fmla="*/ 3674599 w 11051025"/>
              <a:gd name="connsiteY2" fmla="*/ 1706880 h 6217375"/>
              <a:gd name="connsiteX3" fmla="*/ 7609906 w 11051025"/>
              <a:gd name="connsiteY3" fmla="*/ 1009226 h 6217375"/>
              <a:gd name="connsiteX4" fmla="*/ 11050760 w 11051025"/>
              <a:gd name="connsiteY4" fmla="*/ 3129280 h 6217375"/>
              <a:gd name="connsiteX5" fmla="*/ 8226281 w 11051025"/>
              <a:gd name="connsiteY5" fmla="*/ 6204373 h 6217375"/>
              <a:gd name="connsiteX6" fmla="*/ 5042814 w 11051025"/>
              <a:gd name="connsiteY6" fmla="*/ 4206238 h 6217375"/>
              <a:gd name="connsiteX7" fmla="*/ 4311294 w 11051025"/>
              <a:gd name="connsiteY7" fmla="*/ 6001173 h 6217375"/>
              <a:gd name="connsiteX0" fmla="*/ 267613 w 11051025"/>
              <a:gd name="connsiteY0" fmla="*/ 0 h 6217058"/>
              <a:gd name="connsiteX1" fmla="*/ 321800 w 11051025"/>
              <a:gd name="connsiteY1" fmla="*/ 1422399 h 6217058"/>
              <a:gd name="connsiteX2" fmla="*/ 3674599 w 11051025"/>
              <a:gd name="connsiteY2" fmla="*/ 1706880 h 6217058"/>
              <a:gd name="connsiteX3" fmla="*/ 7609906 w 11051025"/>
              <a:gd name="connsiteY3" fmla="*/ 1009226 h 6217058"/>
              <a:gd name="connsiteX4" fmla="*/ 11050760 w 11051025"/>
              <a:gd name="connsiteY4" fmla="*/ 3129280 h 6217058"/>
              <a:gd name="connsiteX5" fmla="*/ 8226281 w 11051025"/>
              <a:gd name="connsiteY5" fmla="*/ 6204373 h 6217058"/>
              <a:gd name="connsiteX6" fmla="*/ 5042814 w 11051025"/>
              <a:gd name="connsiteY6" fmla="*/ 4206238 h 6217058"/>
              <a:gd name="connsiteX7" fmla="*/ 4311294 w 11051025"/>
              <a:gd name="connsiteY7" fmla="*/ 6001173 h 6217058"/>
              <a:gd name="connsiteX0" fmla="*/ 267613 w 11051025"/>
              <a:gd name="connsiteY0" fmla="*/ 0 h 6207171"/>
              <a:gd name="connsiteX1" fmla="*/ 321800 w 11051025"/>
              <a:gd name="connsiteY1" fmla="*/ 1422399 h 6207171"/>
              <a:gd name="connsiteX2" fmla="*/ 3674599 w 11051025"/>
              <a:gd name="connsiteY2" fmla="*/ 1706880 h 6207171"/>
              <a:gd name="connsiteX3" fmla="*/ 7609906 w 11051025"/>
              <a:gd name="connsiteY3" fmla="*/ 1009226 h 6207171"/>
              <a:gd name="connsiteX4" fmla="*/ 11050760 w 11051025"/>
              <a:gd name="connsiteY4" fmla="*/ 3129280 h 6207171"/>
              <a:gd name="connsiteX5" fmla="*/ 8226281 w 11051025"/>
              <a:gd name="connsiteY5" fmla="*/ 6204373 h 6207171"/>
              <a:gd name="connsiteX6" fmla="*/ 5042814 w 11051025"/>
              <a:gd name="connsiteY6" fmla="*/ 4206238 h 6207171"/>
              <a:gd name="connsiteX7" fmla="*/ 4311294 w 11051025"/>
              <a:gd name="connsiteY7" fmla="*/ 6001173 h 6207171"/>
              <a:gd name="connsiteX0" fmla="*/ 267613 w 11051025"/>
              <a:gd name="connsiteY0" fmla="*/ 0 h 6215012"/>
              <a:gd name="connsiteX1" fmla="*/ 321800 w 11051025"/>
              <a:gd name="connsiteY1" fmla="*/ 1422399 h 6215012"/>
              <a:gd name="connsiteX2" fmla="*/ 3674599 w 11051025"/>
              <a:gd name="connsiteY2" fmla="*/ 1706880 h 6215012"/>
              <a:gd name="connsiteX3" fmla="*/ 7609906 w 11051025"/>
              <a:gd name="connsiteY3" fmla="*/ 1009226 h 6215012"/>
              <a:gd name="connsiteX4" fmla="*/ 11050760 w 11051025"/>
              <a:gd name="connsiteY4" fmla="*/ 3129280 h 6215012"/>
              <a:gd name="connsiteX5" fmla="*/ 8226281 w 11051025"/>
              <a:gd name="connsiteY5" fmla="*/ 6204373 h 6215012"/>
              <a:gd name="connsiteX6" fmla="*/ 5042814 w 11051025"/>
              <a:gd name="connsiteY6" fmla="*/ 4206238 h 6215012"/>
              <a:gd name="connsiteX7" fmla="*/ 4311294 w 11051025"/>
              <a:gd name="connsiteY7" fmla="*/ 6001173 h 6215012"/>
              <a:gd name="connsiteX0" fmla="*/ 267613 w 11051025"/>
              <a:gd name="connsiteY0" fmla="*/ 0 h 6213275"/>
              <a:gd name="connsiteX1" fmla="*/ 321800 w 11051025"/>
              <a:gd name="connsiteY1" fmla="*/ 1422399 h 6213275"/>
              <a:gd name="connsiteX2" fmla="*/ 3674599 w 11051025"/>
              <a:gd name="connsiteY2" fmla="*/ 1706880 h 6213275"/>
              <a:gd name="connsiteX3" fmla="*/ 7609906 w 11051025"/>
              <a:gd name="connsiteY3" fmla="*/ 1009226 h 6213275"/>
              <a:gd name="connsiteX4" fmla="*/ 11050760 w 11051025"/>
              <a:gd name="connsiteY4" fmla="*/ 3129280 h 6213275"/>
              <a:gd name="connsiteX5" fmla="*/ 8226281 w 11051025"/>
              <a:gd name="connsiteY5" fmla="*/ 6204373 h 6213275"/>
              <a:gd name="connsiteX6" fmla="*/ 5042814 w 11051025"/>
              <a:gd name="connsiteY6" fmla="*/ 4206238 h 6213275"/>
              <a:gd name="connsiteX7" fmla="*/ 4311294 w 11051025"/>
              <a:gd name="connsiteY7" fmla="*/ 6001173 h 6213275"/>
              <a:gd name="connsiteX0" fmla="*/ 267613 w 11098393"/>
              <a:gd name="connsiteY0" fmla="*/ 0 h 6209608"/>
              <a:gd name="connsiteX1" fmla="*/ 321800 w 11098393"/>
              <a:gd name="connsiteY1" fmla="*/ 1422399 h 6209608"/>
              <a:gd name="connsiteX2" fmla="*/ 3674599 w 11098393"/>
              <a:gd name="connsiteY2" fmla="*/ 1706880 h 6209608"/>
              <a:gd name="connsiteX3" fmla="*/ 7609906 w 11098393"/>
              <a:gd name="connsiteY3" fmla="*/ 1009226 h 6209608"/>
              <a:gd name="connsiteX4" fmla="*/ 11098173 w 11098393"/>
              <a:gd name="connsiteY4" fmla="*/ 3535680 h 6209608"/>
              <a:gd name="connsiteX5" fmla="*/ 8226281 w 11098393"/>
              <a:gd name="connsiteY5" fmla="*/ 6204373 h 6209608"/>
              <a:gd name="connsiteX6" fmla="*/ 5042814 w 11098393"/>
              <a:gd name="connsiteY6" fmla="*/ 4206238 h 6209608"/>
              <a:gd name="connsiteX7" fmla="*/ 4311294 w 11098393"/>
              <a:gd name="connsiteY7" fmla="*/ 6001173 h 6209608"/>
              <a:gd name="connsiteX0" fmla="*/ 267613 w 11100187"/>
              <a:gd name="connsiteY0" fmla="*/ 0 h 6209608"/>
              <a:gd name="connsiteX1" fmla="*/ 321800 w 11100187"/>
              <a:gd name="connsiteY1" fmla="*/ 1422399 h 6209608"/>
              <a:gd name="connsiteX2" fmla="*/ 3674599 w 11100187"/>
              <a:gd name="connsiteY2" fmla="*/ 1706880 h 6209608"/>
              <a:gd name="connsiteX3" fmla="*/ 7609906 w 11100187"/>
              <a:gd name="connsiteY3" fmla="*/ 1009226 h 6209608"/>
              <a:gd name="connsiteX4" fmla="*/ 11098173 w 11100187"/>
              <a:gd name="connsiteY4" fmla="*/ 3535680 h 6209608"/>
              <a:gd name="connsiteX5" fmla="*/ 8226281 w 11100187"/>
              <a:gd name="connsiteY5" fmla="*/ 6204373 h 6209608"/>
              <a:gd name="connsiteX6" fmla="*/ 5042814 w 11100187"/>
              <a:gd name="connsiteY6" fmla="*/ 4206238 h 6209608"/>
              <a:gd name="connsiteX7" fmla="*/ 4311294 w 11100187"/>
              <a:gd name="connsiteY7" fmla="*/ 6001173 h 6209608"/>
              <a:gd name="connsiteX0" fmla="*/ 267613 w 11099073"/>
              <a:gd name="connsiteY0" fmla="*/ 0 h 6209608"/>
              <a:gd name="connsiteX1" fmla="*/ 321800 w 11099073"/>
              <a:gd name="connsiteY1" fmla="*/ 1422399 h 6209608"/>
              <a:gd name="connsiteX2" fmla="*/ 3674599 w 11099073"/>
              <a:gd name="connsiteY2" fmla="*/ 1706880 h 6209608"/>
              <a:gd name="connsiteX3" fmla="*/ 7609906 w 11099073"/>
              <a:gd name="connsiteY3" fmla="*/ 1009226 h 6209608"/>
              <a:gd name="connsiteX4" fmla="*/ 11098173 w 11099073"/>
              <a:gd name="connsiteY4" fmla="*/ 3535680 h 6209608"/>
              <a:gd name="connsiteX5" fmla="*/ 8226281 w 11099073"/>
              <a:gd name="connsiteY5" fmla="*/ 6204373 h 6209608"/>
              <a:gd name="connsiteX6" fmla="*/ 5042814 w 11099073"/>
              <a:gd name="connsiteY6" fmla="*/ 4206238 h 6209608"/>
              <a:gd name="connsiteX7" fmla="*/ 4311294 w 11099073"/>
              <a:gd name="connsiteY7" fmla="*/ 6001173 h 6209608"/>
              <a:gd name="connsiteX0" fmla="*/ 267613 w 11111584"/>
              <a:gd name="connsiteY0" fmla="*/ 0 h 6171344"/>
              <a:gd name="connsiteX1" fmla="*/ 321800 w 11111584"/>
              <a:gd name="connsiteY1" fmla="*/ 1422399 h 6171344"/>
              <a:gd name="connsiteX2" fmla="*/ 3674599 w 11111584"/>
              <a:gd name="connsiteY2" fmla="*/ 1706880 h 6171344"/>
              <a:gd name="connsiteX3" fmla="*/ 7609906 w 11111584"/>
              <a:gd name="connsiteY3" fmla="*/ 1009226 h 6171344"/>
              <a:gd name="connsiteX4" fmla="*/ 11098173 w 11111584"/>
              <a:gd name="connsiteY4" fmla="*/ 3535680 h 6171344"/>
              <a:gd name="connsiteX5" fmla="*/ 8666548 w 11111584"/>
              <a:gd name="connsiteY5" fmla="*/ 6163733 h 6171344"/>
              <a:gd name="connsiteX6" fmla="*/ 5042814 w 11111584"/>
              <a:gd name="connsiteY6" fmla="*/ 4206238 h 6171344"/>
              <a:gd name="connsiteX7" fmla="*/ 4311294 w 11111584"/>
              <a:gd name="connsiteY7" fmla="*/ 6001173 h 6171344"/>
              <a:gd name="connsiteX0" fmla="*/ 267613 w 11111584"/>
              <a:gd name="connsiteY0" fmla="*/ 0 h 6169049"/>
              <a:gd name="connsiteX1" fmla="*/ 321800 w 11111584"/>
              <a:gd name="connsiteY1" fmla="*/ 1422399 h 6169049"/>
              <a:gd name="connsiteX2" fmla="*/ 3674599 w 11111584"/>
              <a:gd name="connsiteY2" fmla="*/ 1706880 h 6169049"/>
              <a:gd name="connsiteX3" fmla="*/ 7609906 w 11111584"/>
              <a:gd name="connsiteY3" fmla="*/ 1009226 h 6169049"/>
              <a:gd name="connsiteX4" fmla="*/ 11098173 w 11111584"/>
              <a:gd name="connsiteY4" fmla="*/ 3535680 h 6169049"/>
              <a:gd name="connsiteX5" fmla="*/ 8666548 w 11111584"/>
              <a:gd name="connsiteY5" fmla="*/ 6163733 h 6169049"/>
              <a:gd name="connsiteX6" fmla="*/ 5042814 w 11111584"/>
              <a:gd name="connsiteY6" fmla="*/ 4206238 h 6169049"/>
              <a:gd name="connsiteX7" fmla="*/ 4311294 w 11111584"/>
              <a:gd name="connsiteY7" fmla="*/ 6001173 h 6169049"/>
              <a:gd name="connsiteX0" fmla="*/ 437036 w 11281007"/>
              <a:gd name="connsiteY0" fmla="*/ 0 h 6169049"/>
              <a:gd name="connsiteX1" fmla="*/ 247383 w 11281007"/>
              <a:gd name="connsiteY1" fmla="*/ 1822026 h 6169049"/>
              <a:gd name="connsiteX2" fmla="*/ 3844022 w 11281007"/>
              <a:gd name="connsiteY2" fmla="*/ 1706880 h 6169049"/>
              <a:gd name="connsiteX3" fmla="*/ 7779329 w 11281007"/>
              <a:gd name="connsiteY3" fmla="*/ 1009226 h 6169049"/>
              <a:gd name="connsiteX4" fmla="*/ 11267596 w 11281007"/>
              <a:gd name="connsiteY4" fmla="*/ 3535680 h 6169049"/>
              <a:gd name="connsiteX5" fmla="*/ 8835971 w 11281007"/>
              <a:gd name="connsiteY5" fmla="*/ 6163733 h 6169049"/>
              <a:gd name="connsiteX6" fmla="*/ 5212237 w 11281007"/>
              <a:gd name="connsiteY6" fmla="*/ 4206238 h 6169049"/>
              <a:gd name="connsiteX7" fmla="*/ 4480717 w 11281007"/>
              <a:gd name="connsiteY7" fmla="*/ 6001173 h 6169049"/>
              <a:gd name="connsiteX0" fmla="*/ 37365 w 12283416"/>
              <a:gd name="connsiteY0" fmla="*/ 0 h 6033582"/>
              <a:gd name="connsiteX1" fmla="*/ 1249792 w 12283416"/>
              <a:gd name="connsiteY1" fmla="*/ 1686559 h 6033582"/>
              <a:gd name="connsiteX2" fmla="*/ 4846431 w 12283416"/>
              <a:gd name="connsiteY2" fmla="*/ 1571413 h 6033582"/>
              <a:gd name="connsiteX3" fmla="*/ 8781738 w 12283416"/>
              <a:gd name="connsiteY3" fmla="*/ 873759 h 6033582"/>
              <a:gd name="connsiteX4" fmla="*/ 12270005 w 12283416"/>
              <a:gd name="connsiteY4" fmla="*/ 3400213 h 6033582"/>
              <a:gd name="connsiteX5" fmla="*/ 9838380 w 12283416"/>
              <a:gd name="connsiteY5" fmla="*/ 6028266 h 6033582"/>
              <a:gd name="connsiteX6" fmla="*/ 6214646 w 12283416"/>
              <a:gd name="connsiteY6" fmla="*/ 4070771 h 6033582"/>
              <a:gd name="connsiteX7" fmla="*/ 5483126 w 12283416"/>
              <a:gd name="connsiteY7" fmla="*/ 5865706 h 6033582"/>
              <a:gd name="connsiteX0" fmla="*/ 37365 w 12283416"/>
              <a:gd name="connsiteY0" fmla="*/ 0 h 6033582"/>
              <a:gd name="connsiteX1" fmla="*/ 1249792 w 12283416"/>
              <a:gd name="connsiteY1" fmla="*/ 1639145 h 6033582"/>
              <a:gd name="connsiteX2" fmla="*/ 4846431 w 12283416"/>
              <a:gd name="connsiteY2" fmla="*/ 1571413 h 6033582"/>
              <a:gd name="connsiteX3" fmla="*/ 8781738 w 12283416"/>
              <a:gd name="connsiteY3" fmla="*/ 873759 h 6033582"/>
              <a:gd name="connsiteX4" fmla="*/ 12270005 w 12283416"/>
              <a:gd name="connsiteY4" fmla="*/ 3400213 h 6033582"/>
              <a:gd name="connsiteX5" fmla="*/ 9838380 w 12283416"/>
              <a:gd name="connsiteY5" fmla="*/ 6028266 h 6033582"/>
              <a:gd name="connsiteX6" fmla="*/ 6214646 w 12283416"/>
              <a:gd name="connsiteY6" fmla="*/ 4070771 h 6033582"/>
              <a:gd name="connsiteX7" fmla="*/ 5483126 w 12283416"/>
              <a:gd name="connsiteY7" fmla="*/ 5865706 h 6033582"/>
              <a:gd name="connsiteX0" fmla="*/ 37365 w 12283416"/>
              <a:gd name="connsiteY0" fmla="*/ 0 h 6033582"/>
              <a:gd name="connsiteX1" fmla="*/ 1249792 w 12283416"/>
              <a:gd name="connsiteY1" fmla="*/ 1639145 h 6033582"/>
              <a:gd name="connsiteX2" fmla="*/ 4846431 w 12283416"/>
              <a:gd name="connsiteY2" fmla="*/ 1571413 h 6033582"/>
              <a:gd name="connsiteX3" fmla="*/ 8781738 w 12283416"/>
              <a:gd name="connsiteY3" fmla="*/ 873759 h 6033582"/>
              <a:gd name="connsiteX4" fmla="*/ 12270005 w 12283416"/>
              <a:gd name="connsiteY4" fmla="*/ 3400213 h 6033582"/>
              <a:gd name="connsiteX5" fmla="*/ 9838380 w 12283416"/>
              <a:gd name="connsiteY5" fmla="*/ 6028266 h 6033582"/>
              <a:gd name="connsiteX6" fmla="*/ 6214646 w 12283416"/>
              <a:gd name="connsiteY6" fmla="*/ 4070771 h 6033582"/>
              <a:gd name="connsiteX0" fmla="*/ 37365 w 12283416"/>
              <a:gd name="connsiteY0" fmla="*/ 0 h 6028266"/>
              <a:gd name="connsiteX1" fmla="*/ 1249792 w 12283416"/>
              <a:gd name="connsiteY1" fmla="*/ 1639145 h 6028266"/>
              <a:gd name="connsiteX2" fmla="*/ 4846431 w 12283416"/>
              <a:gd name="connsiteY2" fmla="*/ 1571413 h 6028266"/>
              <a:gd name="connsiteX3" fmla="*/ 8781738 w 12283416"/>
              <a:gd name="connsiteY3" fmla="*/ 873759 h 6028266"/>
              <a:gd name="connsiteX4" fmla="*/ 12270005 w 12283416"/>
              <a:gd name="connsiteY4" fmla="*/ 3400213 h 6028266"/>
              <a:gd name="connsiteX5" fmla="*/ 9838380 w 12283416"/>
              <a:gd name="connsiteY5" fmla="*/ 6028266 h 6028266"/>
              <a:gd name="connsiteX0" fmla="*/ 37365 w 12286183"/>
              <a:gd name="connsiteY0" fmla="*/ 0 h 6028266"/>
              <a:gd name="connsiteX1" fmla="*/ 1249792 w 12286183"/>
              <a:gd name="connsiteY1" fmla="*/ 1639145 h 6028266"/>
              <a:gd name="connsiteX2" fmla="*/ 4846431 w 12286183"/>
              <a:gd name="connsiteY2" fmla="*/ 1571413 h 6028266"/>
              <a:gd name="connsiteX3" fmla="*/ 8666592 w 12286183"/>
              <a:gd name="connsiteY3" fmla="*/ 2133599 h 6028266"/>
              <a:gd name="connsiteX4" fmla="*/ 12270005 w 12286183"/>
              <a:gd name="connsiteY4" fmla="*/ 3400213 h 6028266"/>
              <a:gd name="connsiteX5" fmla="*/ 9838380 w 12286183"/>
              <a:gd name="connsiteY5" fmla="*/ 6028266 h 6028266"/>
              <a:gd name="connsiteX0" fmla="*/ 36693 w 12285511"/>
              <a:gd name="connsiteY0" fmla="*/ 0 h 6028266"/>
              <a:gd name="connsiteX1" fmla="*/ 1249120 w 12285511"/>
              <a:gd name="connsiteY1" fmla="*/ 1639145 h 6028266"/>
              <a:gd name="connsiteX2" fmla="*/ 4750932 w 12285511"/>
              <a:gd name="connsiteY2" fmla="*/ 2804160 h 6028266"/>
              <a:gd name="connsiteX3" fmla="*/ 8665920 w 12285511"/>
              <a:gd name="connsiteY3" fmla="*/ 2133599 h 6028266"/>
              <a:gd name="connsiteX4" fmla="*/ 12269333 w 12285511"/>
              <a:gd name="connsiteY4" fmla="*/ 3400213 h 6028266"/>
              <a:gd name="connsiteX5" fmla="*/ 9837708 w 12285511"/>
              <a:gd name="connsiteY5" fmla="*/ 6028266 h 6028266"/>
              <a:gd name="connsiteX0" fmla="*/ 36693 w 12285511"/>
              <a:gd name="connsiteY0" fmla="*/ 0 h 6028266"/>
              <a:gd name="connsiteX1" fmla="*/ 1249120 w 12285511"/>
              <a:gd name="connsiteY1" fmla="*/ 1639145 h 6028266"/>
              <a:gd name="connsiteX2" fmla="*/ 4750932 w 12285511"/>
              <a:gd name="connsiteY2" fmla="*/ 2804160 h 6028266"/>
              <a:gd name="connsiteX3" fmla="*/ 8665920 w 12285511"/>
              <a:gd name="connsiteY3" fmla="*/ 2133599 h 6028266"/>
              <a:gd name="connsiteX4" fmla="*/ 12269333 w 12285511"/>
              <a:gd name="connsiteY4" fmla="*/ 3400213 h 6028266"/>
              <a:gd name="connsiteX5" fmla="*/ 9837708 w 12285511"/>
              <a:gd name="connsiteY5" fmla="*/ 6028266 h 6028266"/>
              <a:gd name="connsiteX0" fmla="*/ 36693 w 12283858"/>
              <a:gd name="connsiteY0" fmla="*/ 0 h 6028266"/>
              <a:gd name="connsiteX1" fmla="*/ 1249120 w 12283858"/>
              <a:gd name="connsiteY1" fmla="*/ 1639145 h 6028266"/>
              <a:gd name="connsiteX2" fmla="*/ 4750932 w 12283858"/>
              <a:gd name="connsiteY2" fmla="*/ 2804160 h 6028266"/>
              <a:gd name="connsiteX3" fmla="*/ 8733653 w 12283858"/>
              <a:gd name="connsiteY3" fmla="*/ 1937172 h 6028266"/>
              <a:gd name="connsiteX4" fmla="*/ 12269333 w 12283858"/>
              <a:gd name="connsiteY4" fmla="*/ 3400213 h 6028266"/>
              <a:gd name="connsiteX5" fmla="*/ 9837708 w 12283858"/>
              <a:gd name="connsiteY5" fmla="*/ 6028266 h 6028266"/>
              <a:gd name="connsiteX0" fmla="*/ 36693 w 12486584"/>
              <a:gd name="connsiteY0" fmla="*/ 0 h 7044266"/>
              <a:gd name="connsiteX1" fmla="*/ 1249120 w 12486584"/>
              <a:gd name="connsiteY1" fmla="*/ 1639145 h 7044266"/>
              <a:gd name="connsiteX2" fmla="*/ 4750932 w 12486584"/>
              <a:gd name="connsiteY2" fmla="*/ 2804160 h 7044266"/>
              <a:gd name="connsiteX3" fmla="*/ 8733653 w 12486584"/>
              <a:gd name="connsiteY3" fmla="*/ 1937172 h 7044266"/>
              <a:gd name="connsiteX4" fmla="*/ 12269333 w 12486584"/>
              <a:gd name="connsiteY4" fmla="*/ 3400213 h 7044266"/>
              <a:gd name="connsiteX5" fmla="*/ 2122882 w 12486584"/>
              <a:gd name="connsiteY5" fmla="*/ 7044266 h 7044266"/>
              <a:gd name="connsiteX0" fmla="*/ 36693 w 11964230"/>
              <a:gd name="connsiteY0" fmla="*/ 0 h 7044266"/>
              <a:gd name="connsiteX1" fmla="*/ 1249120 w 11964230"/>
              <a:gd name="connsiteY1" fmla="*/ 1639145 h 7044266"/>
              <a:gd name="connsiteX2" fmla="*/ 4750932 w 11964230"/>
              <a:gd name="connsiteY2" fmla="*/ 2804160 h 7044266"/>
              <a:gd name="connsiteX3" fmla="*/ 8733653 w 11964230"/>
              <a:gd name="connsiteY3" fmla="*/ 1937172 h 7044266"/>
              <a:gd name="connsiteX4" fmla="*/ 11720693 w 11964230"/>
              <a:gd name="connsiteY4" fmla="*/ 5168053 h 7044266"/>
              <a:gd name="connsiteX5" fmla="*/ 2122882 w 11964230"/>
              <a:gd name="connsiteY5" fmla="*/ 7044266 h 7044266"/>
              <a:gd name="connsiteX0" fmla="*/ 36693 w 12112777"/>
              <a:gd name="connsiteY0" fmla="*/ 0 h 7044266"/>
              <a:gd name="connsiteX1" fmla="*/ 1249120 w 12112777"/>
              <a:gd name="connsiteY1" fmla="*/ 1639145 h 7044266"/>
              <a:gd name="connsiteX2" fmla="*/ 4750932 w 12112777"/>
              <a:gd name="connsiteY2" fmla="*/ 2804160 h 7044266"/>
              <a:gd name="connsiteX3" fmla="*/ 8733653 w 12112777"/>
              <a:gd name="connsiteY3" fmla="*/ 1937172 h 7044266"/>
              <a:gd name="connsiteX4" fmla="*/ 11720693 w 12112777"/>
              <a:gd name="connsiteY4" fmla="*/ 5168053 h 7044266"/>
              <a:gd name="connsiteX5" fmla="*/ 2122882 w 12112777"/>
              <a:gd name="connsiteY5" fmla="*/ 7044266 h 7044266"/>
              <a:gd name="connsiteX0" fmla="*/ 36693 w 11767640"/>
              <a:gd name="connsiteY0" fmla="*/ 0 h 7318396"/>
              <a:gd name="connsiteX1" fmla="*/ 1249120 w 11767640"/>
              <a:gd name="connsiteY1" fmla="*/ 1639145 h 7318396"/>
              <a:gd name="connsiteX2" fmla="*/ 4750932 w 11767640"/>
              <a:gd name="connsiteY2" fmla="*/ 2804160 h 7318396"/>
              <a:gd name="connsiteX3" fmla="*/ 8733653 w 11767640"/>
              <a:gd name="connsiteY3" fmla="*/ 1937172 h 7318396"/>
              <a:gd name="connsiteX4" fmla="*/ 11720693 w 11767640"/>
              <a:gd name="connsiteY4" fmla="*/ 5168053 h 7318396"/>
              <a:gd name="connsiteX5" fmla="*/ 2122882 w 11767640"/>
              <a:gd name="connsiteY5" fmla="*/ 7044266 h 7318396"/>
              <a:gd name="connsiteX0" fmla="*/ 36693 w 11762363"/>
              <a:gd name="connsiteY0" fmla="*/ 0 h 7318396"/>
              <a:gd name="connsiteX1" fmla="*/ 1249120 w 11762363"/>
              <a:gd name="connsiteY1" fmla="*/ 1639145 h 7318396"/>
              <a:gd name="connsiteX2" fmla="*/ 4750932 w 11762363"/>
              <a:gd name="connsiteY2" fmla="*/ 2804160 h 7318396"/>
              <a:gd name="connsiteX3" fmla="*/ 8733653 w 11762363"/>
              <a:gd name="connsiteY3" fmla="*/ 1937172 h 7318396"/>
              <a:gd name="connsiteX4" fmla="*/ 11720693 w 11762363"/>
              <a:gd name="connsiteY4" fmla="*/ 5168053 h 7318396"/>
              <a:gd name="connsiteX5" fmla="*/ 2122882 w 11762363"/>
              <a:gd name="connsiteY5" fmla="*/ 7044266 h 7318396"/>
              <a:gd name="connsiteX0" fmla="*/ 36693 w 11930254"/>
              <a:gd name="connsiteY0" fmla="*/ 0 h 7044266"/>
              <a:gd name="connsiteX1" fmla="*/ 1249120 w 11930254"/>
              <a:gd name="connsiteY1" fmla="*/ 1639145 h 7044266"/>
              <a:gd name="connsiteX2" fmla="*/ 4750932 w 11930254"/>
              <a:gd name="connsiteY2" fmla="*/ 2804160 h 7044266"/>
              <a:gd name="connsiteX3" fmla="*/ 8584639 w 11930254"/>
              <a:gd name="connsiteY3" fmla="*/ 1774612 h 7044266"/>
              <a:gd name="connsiteX4" fmla="*/ 11720693 w 11930254"/>
              <a:gd name="connsiteY4" fmla="*/ 5168053 h 7044266"/>
              <a:gd name="connsiteX5" fmla="*/ 2122882 w 11930254"/>
              <a:gd name="connsiteY5" fmla="*/ 7044266 h 7044266"/>
              <a:gd name="connsiteX0" fmla="*/ 36693 w 12013162"/>
              <a:gd name="connsiteY0" fmla="*/ 0 h 7044266"/>
              <a:gd name="connsiteX1" fmla="*/ 1249120 w 12013162"/>
              <a:gd name="connsiteY1" fmla="*/ 1639145 h 7044266"/>
              <a:gd name="connsiteX2" fmla="*/ 4750932 w 12013162"/>
              <a:gd name="connsiteY2" fmla="*/ 2804160 h 7044266"/>
              <a:gd name="connsiteX3" fmla="*/ 8584639 w 12013162"/>
              <a:gd name="connsiteY3" fmla="*/ 1774612 h 7044266"/>
              <a:gd name="connsiteX4" fmla="*/ 11720693 w 12013162"/>
              <a:gd name="connsiteY4" fmla="*/ 5168053 h 7044266"/>
              <a:gd name="connsiteX5" fmla="*/ 2122882 w 12013162"/>
              <a:gd name="connsiteY5" fmla="*/ 7044266 h 7044266"/>
              <a:gd name="connsiteX0" fmla="*/ 36693 w 11929886"/>
              <a:gd name="connsiteY0" fmla="*/ 0 h 7051629"/>
              <a:gd name="connsiteX1" fmla="*/ 1249120 w 11929886"/>
              <a:gd name="connsiteY1" fmla="*/ 1639145 h 7051629"/>
              <a:gd name="connsiteX2" fmla="*/ 4750932 w 11929886"/>
              <a:gd name="connsiteY2" fmla="*/ 2804160 h 7051629"/>
              <a:gd name="connsiteX3" fmla="*/ 8584639 w 11929886"/>
              <a:gd name="connsiteY3" fmla="*/ 1774612 h 7051629"/>
              <a:gd name="connsiteX4" fmla="*/ 11720693 w 11929886"/>
              <a:gd name="connsiteY4" fmla="*/ 5168053 h 7051629"/>
              <a:gd name="connsiteX5" fmla="*/ 2122882 w 11929886"/>
              <a:gd name="connsiteY5" fmla="*/ 7044266 h 7051629"/>
              <a:gd name="connsiteX0" fmla="*/ 36693 w 11908725"/>
              <a:gd name="connsiteY0" fmla="*/ 0 h 7128881"/>
              <a:gd name="connsiteX1" fmla="*/ 1249120 w 11908725"/>
              <a:gd name="connsiteY1" fmla="*/ 1639145 h 7128881"/>
              <a:gd name="connsiteX2" fmla="*/ 4750932 w 11908725"/>
              <a:gd name="connsiteY2" fmla="*/ 2804160 h 7128881"/>
              <a:gd name="connsiteX3" fmla="*/ 8584639 w 11908725"/>
              <a:gd name="connsiteY3" fmla="*/ 1774612 h 7128881"/>
              <a:gd name="connsiteX4" fmla="*/ 11720693 w 11908725"/>
              <a:gd name="connsiteY4" fmla="*/ 5168053 h 7128881"/>
              <a:gd name="connsiteX5" fmla="*/ 2122882 w 11908725"/>
              <a:gd name="connsiteY5" fmla="*/ 7044266 h 7128881"/>
              <a:gd name="connsiteX0" fmla="*/ 36693 w 11885448"/>
              <a:gd name="connsiteY0" fmla="*/ 0 h 7044266"/>
              <a:gd name="connsiteX1" fmla="*/ 1249120 w 11885448"/>
              <a:gd name="connsiteY1" fmla="*/ 1639145 h 7044266"/>
              <a:gd name="connsiteX2" fmla="*/ 4750932 w 11885448"/>
              <a:gd name="connsiteY2" fmla="*/ 2804160 h 7044266"/>
              <a:gd name="connsiteX3" fmla="*/ 8584639 w 11885448"/>
              <a:gd name="connsiteY3" fmla="*/ 1774612 h 7044266"/>
              <a:gd name="connsiteX4" fmla="*/ 11747786 w 11885448"/>
              <a:gd name="connsiteY4" fmla="*/ 4721013 h 7044266"/>
              <a:gd name="connsiteX5" fmla="*/ 2122882 w 11885448"/>
              <a:gd name="connsiteY5" fmla="*/ 7044266 h 7044266"/>
              <a:gd name="connsiteX0" fmla="*/ 36693 w 12037690"/>
              <a:gd name="connsiteY0" fmla="*/ 0 h 7044266"/>
              <a:gd name="connsiteX1" fmla="*/ 1249120 w 12037690"/>
              <a:gd name="connsiteY1" fmla="*/ 1639145 h 7044266"/>
              <a:gd name="connsiteX2" fmla="*/ 4750932 w 12037690"/>
              <a:gd name="connsiteY2" fmla="*/ 2804160 h 7044266"/>
              <a:gd name="connsiteX3" fmla="*/ 9106185 w 12037690"/>
              <a:gd name="connsiteY3" fmla="*/ 1476585 h 7044266"/>
              <a:gd name="connsiteX4" fmla="*/ 11747786 w 12037690"/>
              <a:gd name="connsiteY4" fmla="*/ 4721013 h 7044266"/>
              <a:gd name="connsiteX5" fmla="*/ 2122882 w 12037690"/>
              <a:gd name="connsiteY5" fmla="*/ 7044266 h 7044266"/>
              <a:gd name="connsiteX0" fmla="*/ 36693 w 12166343"/>
              <a:gd name="connsiteY0" fmla="*/ 0 h 7044266"/>
              <a:gd name="connsiteX1" fmla="*/ 1249120 w 12166343"/>
              <a:gd name="connsiteY1" fmla="*/ 1639145 h 7044266"/>
              <a:gd name="connsiteX2" fmla="*/ 4750932 w 12166343"/>
              <a:gd name="connsiteY2" fmla="*/ 2804160 h 7044266"/>
              <a:gd name="connsiteX3" fmla="*/ 9106185 w 12166343"/>
              <a:gd name="connsiteY3" fmla="*/ 1476585 h 7044266"/>
              <a:gd name="connsiteX4" fmla="*/ 11747786 w 12166343"/>
              <a:gd name="connsiteY4" fmla="*/ 4721013 h 7044266"/>
              <a:gd name="connsiteX5" fmla="*/ 2122882 w 12166343"/>
              <a:gd name="connsiteY5" fmla="*/ 7044266 h 7044266"/>
              <a:gd name="connsiteX0" fmla="*/ 36693 w 12045464"/>
              <a:gd name="connsiteY0" fmla="*/ 0 h 7044266"/>
              <a:gd name="connsiteX1" fmla="*/ 1249120 w 12045464"/>
              <a:gd name="connsiteY1" fmla="*/ 1639145 h 7044266"/>
              <a:gd name="connsiteX2" fmla="*/ 4750932 w 12045464"/>
              <a:gd name="connsiteY2" fmla="*/ 2804160 h 7044266"/>
              <a:gd name="connsiteX3" fmla="*/ 9106185 w 12045464"/>
              <a:gd name="connsiteY3" fmla="*/ 1476585 h 7044266"/>
              <a:gd name="connsiteX4" fmla="*/ 11747786 w 12045464"/>
              <a:gd name="connsiteY4" fmla="*/ 4721013 h 7044266"/>
              <a:gd name="connsiteX5" fmla="*/ 2122882 w 12045464"/>
              <a:gd name="connsiteY5" fmla="*/ 7044266 h 7044266"/>
              <a:gd name="connsiteX0" fmla="*/ 36693 w 12045464"/>
              <a:gd name="connsiteY0" fmla="*/ 0 h 7188989"/>
              <a:gd name="connsiteX1" fmla="*/ 1249120 w 12045464"/>
              <a:gd name="connsiteY1" fmla="*/ 1639145 h 7188989"/>
              <a:gd name="connsiteX2" fmla="*/ 4750932 w 12045464"/>
              <a:gd name="connsiteY2" fmla="*/ 2804160 h 7188989"/>
              <a:gd name="connsiteX3" fmla="*/ 9106185 w 12045464"/>
              <a:gd name="connsiteY3" fmla="*/ 1476585 h 7188989"/>
              <a:gd name="connsiteX4" fmla="*/ 11747786 w 12045464"/>
              <a:gd name="connsiteY4" fmla="*/ 4721013 h 7188989"/>
              <a:gd name="connsiteX5" fmla="*/ 2122882 w 12045464"/>
              <a:gd name="connsiteY5" fmla="*/ 7044266 h 7188989"/>
              <a:gd name="connsiteX0" fmla="*/ 36693 w 12214359"/>
              <a:gd name="connsiteY0" fmla="*/ 0 h 7209510"/>
              <a:gd name="connsiteX1" fmla="*/ 1249120 w 12214359"/>
              <a:gd name="connsiteY1" fmla="*/ 1639145 h 7209510"/>
              <a:gd name="connsiteX2" fmla="*/ 4750932 w 12214359"/>
              <a:gd name="connsiteY2" fmla="*/ 2804160 h 7209510"/>
              <a:gd name="connsiteX3" fmla="*/ 9106185 w 12214359"/>
              <a:gd name="connsiteY3" fmla="*/ 1476585 h 7209510"/>
              <a:gd name="connsiteX4" fmla="*/ 11747786 w 12214359"/>
              <a:gd name="connsiteY4" fmla="*/ 4721013 h 7209510"/>
              <a:gd name="connsiteX5" fmla="*/ 1438776 w 12214359"/>
              <a:gd name="connsiteY5" fmla="*/ 7105226 h 7209510"/>
              <a:gd name="connsiteX0" fmla="*/ 36693 w 12214359"/>
              <a:gd name="connsiteY0" fmla="*/ 0 h 7105226"/>
              <a:gd name="connsiteX1" fmla="*/ 1249120 w 12214359"/>
              <a:gd name="connsiteY1" fmla="*/ 1639145 h 7105226"/>
              <a:gd name="connsiteX2" fmla="*/ 4750932 w 12214359"/>
              <a:gd name="connsiteY2" fmla="*/ 2804160 h 7105226"/>
              <a:gd name="connsiteX3" fmla="*/ 9106185 w 12214359"/>
              <a:gd name="connsiteY3" fmla="*/ 1476585 h 7105226"/>
              <a:gd name="connsiteX4" fmla="*/ 11747786 w 12214359"/>
              <a:gd name="connsiteY4" fmla="*/ 4721013 h 7105226"/>
              <a:gd name="connsiteX5" fmla="*/ 1438776 w 12214359"/>
              <a:gd name="connsiteY5" fmla="*/ 7105226 h 7105226"/>
              <a:gd name="connsiteX0" fmla="*/ 36693 w 12211021"/>
              <a:gd name="connsiteY0" fmla="*/ 0 h 7132319"/>
              <a:gd name="connsiteX1" fmla="*/ 1249120 w 12211021"/>
              <a:gd name="connsiteY1" fmla="*/ 1639145 h 7132319"/>
              <a:gd name="connsiteX2" fmla="*/ 4750932 w 12211021"/>
              <a:gd name="connsiteY2" fmla="*/ 2804160 h 7132319"/>
              <a:gd name="connsiteX3" fmla="*/ 9106185 w 12211021"/>
              <a:gd name="connsiteY3" fmla="*/ 1476585 h 7132319"/>
              <a:gd name="connsiteX4" fmla="*/ 11747786 w 12211021"/>
              <a:gd name="connsiteY4" fmla="*/ 4721013 h 7132319"/>
              <a:gd name="connsiteX5" fmla="*/ 1486190 w 12211021"/>
              <a:gd name="connsiteY5" fmla="*/ 7132319 h 7132319"/>
              <a:gd name="connsiteX0" fmla="*/ 36693 w 12211021"/>
              <a:gd name="connsiteY0" fmla="*/ 0 h 7132319"/>
              <a:gd name="connsiteX1" fmla="*/ 1249120 w 12211021"/>
              <a:gd name="connsiteY1" fmla="*/ 1639145 h 7132319"/>
              <a:gd name="connsiteX2" fmla="*/ 4750932 w 12211021"/>
              <a:gd name="connsiteY2" fmla="*/ 2804160 h 7132319"/>
              <a:gd name="connsiteX3" fmla="*/ 9106185 w 12211021"/>
              <a:gd name="connsiteY3" fmla="*/ 1476585 h 7132319"/>
              <a:gd name="connsiteX4" fmla="*/ 11747786 w 12211021"/>
              <a:gd name="connsiteY4" fmla="*/ 4721013 h 7132319"/>
              <a:gd name="connsiteX5" fmla="*/ 1486190 w 12211021"/>
              <a:gd name="connsiteY5" fmla="*/ 7132319 h 7132319"/>
              <a:gd name="connsiteX0" fmla="*/ 36693 w 12201492"/>
              <a:gd name="connsiteY0" fmla="*/ 0 h 7145866"/>
              <a:gd name="connsiteX1" fmla="*/ 1249120 w 12201492"/>
              <a:gd name="connsiteY1" fmla="*/ 1639145 h 7145866"/>
              <a:gd name="connsiteX2" fmla="*/ 4750932 w 12201492"/>
              <a:gd name="connsiteY2" fmla="*/ 2804160 h 7145866"/>
              <a:gd name="connsiteX3" fmla="*/ 9106185 w 12201492"/>
              <a:gd name="connsiteY3" fmla="*/ 1476585 h 7145866"/>
              <a:gd name="connsiteX4" fmla="*/ 11747786 w 12201492"/>
              <a:gd name="connsiteY4" fmla="*/ 4721013 h 7145866"/>
              <a:gd name="connsiteX5" fmla="*/ 1621657 w 12201492"/>
              <a:gd name="connsiteY5" fmla="*/ 7145866 h 7145866"/>
              <a:gd name="connsiteX0" fmla="*/ 36693 w 12201492"/>
              <a:gd name="connsiteY0" fmla="*/ 0 h 7145866"/>
              <a:gd name="connsiteX1" fmla="*/ 1249120 w 12201492"/>
              <a:gd name="connsiteY1" fmla="*/ 1639145 h 7145866"/>
              <a:gd name="connsiteX2" fmla="*/ 4750932 w 12201492"/>
              <a:gd name="connsiteY2" fmla="*/ 2804160 h 7145866"/>
              <a:gd name="connsiteX3" fmla="*/ 9106185 w 12201492"/>
              <a:gd name="connsiteY3" fmla="*/ 1476585 h 7145866"/>
              <a:gd name="connsiteX4" fmla="*/ 11747786 w 12201492"/>
              <a:gd name="connsiteY4" fmla="*/ 4721013 h 7145866"/>
              <a:gd name="connsiteX5" fmla="*/ 1621657 w 12201492"/>
              <a:gd name="connsiteY5" fmla="*/ 7145866 h 7145866"/>
              <a:gd name="connsiteX0" fmla="*/ 36693 w 12218175"/>
              <a:gd name="connsiteY0" fmla="*/ 0 h 7206826"/>
              <a:gd name="connsiteX1" fmla="*/ 1249120 w 12218175"/>
              <a:gd name="connsiteY1" fmla="*/ 1639145 h 7206826"/>
              <a:gd name="connsiteX2" fmla="*/ 4750932 w 12218175"/>
              <a:gd name="connsiteY2" fmla="*/ 2804160 h 7206826"/>
              <a:gd name="connsiteX3" fmla="*/ 9106185 w 12218175"/>
              <a:gd name="connsiteY3" fmla="*/ 1476585 h 7206826"/>
              <a:gd name="connsiteX4" fmla="*/ 11747786 w 12218175"/>
              <a:gd name="connsiteY4" fmla="*/ 4721013 h 7206826"/>
              <a:gd name="connsiteX5" fmla="*/ 1384591 w 12218175"/>
              <a:gd name="connsiteY5" fmla="*/ 7206826 h 7206826"/>
              <a:gd name="connsiteX0" fmla="*/ 36693 w 12218175"/>
              <a:gd name="connsiteY0" fmla="*/ 0 h 7206826"/>
              <a:gd name="connsiteX1" fmla="*/ 1249120 w 12218175"/>
              <a:gd name="connsiteY1" fmla="*/ 1639145 h 7206826"/>
              <a:gd name="connsiteX2" fmla="*/ 4750932 w 12218175"/>
              <a:gd name="connsiteY2" fmla="*/ 2804160 h 7206826"/>
              <a:gd name="connsiteX3" fmla="*/ 9106185 w 12218175"/>
              <a:gd name="connsiteY3" fmla="*/ 1476585 h 7206826"/>
              <a:gd name="connsiteX4" fmla="*/ 11747786 w 12218175"/>
              <a:gd name="connsiteY4" fmla="*/ 4721013 h 7206826"/>
              <a:gd name="connsiteX5" fmla="*/ 1384591 w 12218175"/>
              <a:gd name="connsiteY5" fmla="*/ 7206826 h 7206826"/>
              <a:gd name="connsiteX0" fmla="*/ 36693 w 12281385"/>
              <a:gd name="connsiteY0" fmla="*/ 0 h 7206826"/>
              <a:gd name="connsiteX1" fmla="*/ 1249120 w 12281385"/>
              <a:gd name="connsiteY1" fmla="*/ 1639145 h 7206826"/>
              <a:gd name="connsiteX2" fmla="*/ 4750932 w 12281385"/>
              <a:gd name="connsiteY2" fmla="*/ 2804160 h 7206826"/>
              <a:gd name="connsiteX3" fmla="*/ 9106185 w 12281385"/>
              <a:gd name="connsiteY3" fmla="*/ 1476585 h 7206826"/>
              <a:gd name="connsiteX4" fmla="*/ 11747786 w 12281385"/>
              <a:gd name="connsiteY4" fmla="*/ 4721013 h 7206826"/>
              <a:gd name="connsiteX5" fmla="*/ 1384591 w 12281385"/>
              <a:gd name="connsiteY5" fmla="*/ 7206826 h 7206826"/>
              <a:gd name="connsiteX0" fmla="*/ 36693 w 12000596"/>
              <a:gd name="connsiteY0" fmla="*/ 0 h 7206826"/>
              <a:gd name="connsiteX1" fmla="*/ 1249120 w 12000596"/>
              <a:gd name="connsiteY1" fmla="*/ 1639145 h 7206826"/>
              <a:gd name="connsiteX2" fmla="*/ 4750932 w 12000596"/>
              <a:gd name="connsiteY2" fmla="*/ 2804160 h 7206826"/>
              <a:gd name="connsiteX3" fmla="*/ 9106185 w 12000596"/>
              <a:gd name="connsiteY3" fmla="*/ 1476585 h 7206826"/>
              <a:gd name="connsiteX4" fmla="*/ 11598773 w 12000596"/>
              <a:gd name="connsiteY4" fmla="*/ 5588000 h 7206826"/>
              <a:gd name="connsiteX5" fmla="*/ 1384591 w 12000596"/>
              <a:gd name="connsiteY5" fmla="*/ 7206826 h 7206826"/>
              <a:gd name="connsiteX0" fmla="*/ 36693 w 12137292"/>
              <a:gd name="connsiteY0" fmla="*/ 0 h 7206826"/>
              <a:gd name="connsiteX1" fmla="*/ 1249120 w 12137292"/>
              <a:gd name="connsiteY1" fmla="*/ 1639145 h 7206826"/>
              <a:gd name="connsiteX2" fmla="*/ 4750932 w 12137292"/>
              <a:gd name="connsiteY2" fmla="*/ 2804160 h 7206826"/>
              <a:gd name="connsiteX3" fmla="*/ 9106185 w 12137292"/>
              <a:gd name="connsiteY3" fmla="*/ 1476585 h 7206826"/>
              <a:gd name="connsiteX4" fmla="*/ 11598773 w 12137292"/>
              <a:gd name="connsiteY4" fmla="*/ 5588000 h 7206826"/>
              <a:gd name="connsiteX5" fmla="*/ 1384591 w 12137292"/>
              <a:gd name="connsiteY5" fmla="*/ 7206826 h 7206826"/>
              <a:gd name="connsiteX0" fmla="*/ 36693 w 12298967"/>
              <a:gd name="connsiteY0" fmla="*/ 0 h 7206826"/>
              <a:gd name="connsiteX1" fmla="*/ 1249120 w 12298967"/>
              <a:gd name="connsiteY1" fmla="*/ 1639145 h 7206826"/>
              <a:gd name="connsiteX2" fmla="*/ 4750932 w 12298967"/>
              <a:gd name="connsiteY2" fmla="*/ 2804160 h 7206826"/>
              <a:gd name="connsiteX3" fmla="*/ 9905438 w 12298967"/>
              <a:gd name="connsiteY3" fmla="*/ 1496905 h 7206826"/>
              <a:gd name="connsiteX4" fmla="*/ 11598773 w 12298967"/>
              <a:gd name="connsiteY4" fmla="*/ 5588000 h 7206826"/>
              <a:gd name="connsiteX5" fmla="*/ 1384591 w 12298967"/>
              <a:gd name="connsiteY5" fmla="*/ 7206826 h 7206826"/>
              <a:gd name="connsiteX0" fmla="*/ 36693 w 12298967"/>
              <a:gd name="connsiteY0" fmla="*/ 0 h 7206826"/>
              <a:gd name="connsiteX1" fmla="*/ 1249120 w 12298967"/>
              <a:gd name="connsiteY1" fmla="*/ 1639145 h 7206826"/>
              <a:gd name="connsiteX2" fmla="*/ 4750932 w 12298967"/>
              <a:gd name="connsiteY2" fmla="*/ 2804160 h 7206826"/>
              <a:gd name="connsiteX3" fmla="*/ 9905438 w 12298967"/>
              <a:gd name="connsiteY3" fmla="*/ 1496905 h 7206826"/>
              <a:gd name="connsiteX4" fmla="*/ 11598773 w 12298967"/>
              <a:gd name="connsiteY4" fmla="*/ 5588000 h 7206826"/>
              <a:gd name="connsiteX5" fmla="*/ 1384591 w 12298967"/>
              <a:gd name="connsiteY5" fmla="*/ 7206826 h 7206826"/>
              <a:gd name="connsiteX0" fmla="*/ 36693 w 12298967"/>
              <a:gd name="connsiteY0" fmla="*/ 0 h 7181426"/>
              <a:gd name="connsiteX1" fmla="*/ 1249120 w 12298967"/>
              <a:gd name="connsiteY1" fmla="*/ 1639145 h 7181426"/>
              <a:gd name="connsiteX2" fmla="*/ 4750932 w 12298967"/>
              <a:gd name="connsiteY2" fmla="*/ 2804160 h 7181426"/>
              <a:gd name="connsiteX3" fmla="*/ 9905438 w 12298967"/>
              <a:gd name="connsiteY3" fmla="*/ 1496905 h 7181426"/>
              <a:gd name="connsiteX4" fmla="*/ 11598773 w 12298967"/>
              <a:gd name="connsiteY4" fmla="*/ 5588000 h 7181426"/>
              <a:gd name="connsiteX5" fmla="*/ 1581441 w 12298967"/>
              <a:gd name="connsiteY5" fmla="*/ 7181426 h 7181426"/>
              <a:gd name="connsiteX0" fmla="*/ 36693 w 12298967"/>
              <a:gd name="connsiteY0" fmla="*/ 0 h 7175076"/>
              <a:gd name="connsiteX1" fmla="*/ 1249120 w 12298967"/>
              <a:gd name="connsiteY1" fmla="*/ 1639145 h 7175076"/>
              <a:gd name="connsiteX2" fmla="*/ 4750932 w 12298967"/>
              <a:gd name="connsiteY2" fmla="*/ 2804160 h 7175076"/>
              <a:gd name="connsiteX3" fmla="*/ 9905438 w 12298967"/>
              <a:gd name="connsiteY3" fmla="*/ 1496905 h 7175076"/>
              <a:gd name="connsiteX4" fmla="*/ 11598773 w 12298967"/>
              <a:gd name="connsiteY4" fmla="*/ 5588000 h 7175076"/>
              <a:gd name="connsiteX5" fmla="*/ 1670341 w 12298967"/>
              <a:gd name="connsiteY5" fmla="*/ 7175076 h 7175076"/>
              <a:gd name="connsiteX0" fmla="*/ 36693 w 12298967"/>
              <a:gd name="connsiteY0" fmla="*/ 0 h 7175076"/>
              <a:gd name="connsiteX1" fmla="*/ 1249120 w 12298967"/>
              <a:gd name="connsiteY1" fmla="*/ 1639145 h 7175076"/>
              <a:gd name="connsiteX2" fmla="*/ 4750932 w 12298967"/>
              <a:gd name="connsiteY2" fmla="*/ 2804160 h 7175076"/>
              <a:gd name="connsiteX3" fmla="*/ 9905438 w 12298967"/>
              <a:gd name="connsiteY3" fmla="*/ 1496905 h 7175076"/>
              <a:gd name="connsiteX4" fmla="*/ 11598773 w 12298967"/>
              <a:gd name="connsiteY4" fmla="*/ 5588000 h 7175076"/>
              <a:gd name="connsiteX5" fmla="*/ 1778291 w 12298967"/>
              <a:gd name="connsiteY5" fmla="*/ 7175076 h 7175076"/>
              <a:gd name="connsiteX0" fmla="*/ 36693 w 12298967"/>
              <a:gd name="connsiteY0" fmla="*/ 0 h 7194126"/>
              <a:gd name="connsiteX1" fmla="*/ 1249120 w 12298967"/>
              <a:gd name="connsiteY1" fmla="*/ 1639145 h 7194126"/>
              <a:gd name="connsiteX2" fmla="*/ 4750932 w 12298967"/>
              <a:gd name="connsiteY2" fmla="*/ 2804160 h 7194126"/>
              <a:gd name="connsiteX3" fmla="*/ 9905438 w 12298967"/>
              <a:gd name="connsiteY3" fmla="*/ 1496905 h 7194126"/>
              <a:gd name="connsiteX4" fmla="*/ 11598773 w 12298967"/>
              <a:gd name="connsiteY4" fmla="*/ 5588000 h 7194126"/>
              <a:gd name="connsiteX5" fmla="*/ 1930691 w 12298967"/>
              <a:gd name="connsiteY5" fmla="*/ 7194126 h 7194126"/>
              <a:gd name="connsiteX0" fmla="*/ 36693 w 12298967"/>
              <a:gd name="connsiteY0" fmla="*/ 0 h 7213176"/>
              <a:gd name="connsiteX1" fmla="*/ 1249120 w 12298967"/>
              <a:gd name="connsiteY1" fmla="*/ 1639145 h 7213176"/>
              <a:gd name="connsiteX2" fmla="*/ 4750932 w 12298967"/>
              <a:gd name="connsiteY2" fmla="*/ 2804160 h 7213176"/>
              <a:gd name="connsiteX3" fmla="*/ 9905438 w 12298967"/>
              <a:gd name="connsiteY3" fmla="*/ 1496905 h 7213176"/>
              <a:gd name="connsiteX4" fmla="*/ 11598773 w 12298967"/>
              <a:gd name="connsiteY4" fmla="*/ 5588000 h 7213176"/>
              <a:gd name="connsiteX5" fmla="*/ 2006891 w 12298967"/>
              <a:gd name="connsiteY5" fmla="*/ 7213176 h 7213176"/>
              <a:gd name="connsiteX0" fmla="*/ 36693 w 12298967"/>
              <a:gd name="connsiteY0" fmla="*/ 0 h 7213176"/>
              <a:gd name="connsiteX1" fmla="*/ 1249120 w 12298967"/>
              <a:gd name="connsiteY1" fmla="*/ 1639145 h 7213176"/>
              <a:gd name="connsiteX2" fmla="*/ 4750932 w 12298967"/>
              <a:gd name="connsiteY2" fmla="*/ 2804160 h 7213176"/>
              <a:gd name="connsiteX3" fmla="*/ 9905438 w 12298967"/>
              <a:gd name="connsiteY3" fmla="*/ 1496905 h 7213176"/>
              <a:gd name="connsiteX4" fmla="*/ 11598773 w 12298967"/>
              <a:gd name="connsiteY4" fmla="*/ 5588000 h 7213176"/>
              <a:gd name="connsiteX5" fmla="*/ 2006891 w 12298967"/>
              <a:gd name="connsiteY5" fmla="*/ 7213176 h 7213176"/>
              <a:gd name="connsiteX0" fmla="*/ 1 w 12262275"/>
              <a:gd name="connsiteY0" fmla="*/ 0 h 7213176"/>
              <a:gd name="connsiteX1" fmla="*/ 1212428 w 12262275"/>
              <a:gd name="connsiteY1" fmla="*/ 1639145 h 7213176"/>
              <a:gd name="connsiteX2" fmla="*/ 4714240 w 12262275"/>
              <a:gd name="connsiteY2" fmla="*/ 2804160 h 7213176"/>
              <a:gd name="connsiteX3" fmla="*/ 9868746 w 12262275"/>
              <a:gd name="connsiteY3" fmla="*/ 1496905 h 7213176"/>
              <a:gd name="connsiteX4" fmla="*/ 11562081 w 12262275"/>
              <a:gd name="connsiteY4" fmla="*/ 5588000 h 7213176"/>
              <a:gd name="connsiteX5" fmla="*/ 1970199 w 12262275"/>
              <a:gd name="connsiteY5" fmla="*/ 7213176 h 7213176"/>
              <a:gd name="connsiteX0" fmla="*/ 1 w 12262275"/>
              <a:gd name="connsiteY0" fmla="*/ 0 h 7213176"/>
              <a:gd name="connsiteX1" fmla="*/ 1185334 w 12262275"/>
              <a:gd name="connsiteY1" fmla="*/ 1713652 h 7213176"/>
              <a:gd name="connsiteX2" fmla="*/ 4714240 w 12262275"/>
              <a:gd name="connsiteY2" fmla="*/ 2804160 h 7213176"/>
              <a:gd name="connsiteX3" fmla="*/ 9868746 w 12262275"/>
              <a:gd name="connsiteY3" fmla="*/ 1496905 h 7213176"/>
              <a:gd name="connsiteX4" fmla="*/ 11562081 w 12262275"/>
              <a:gd name="connsiteY4" fmla="*/ 5588000 h 7213176"/>
              <a:gd name="connsiteX5" fmla="*/ 1970199 w 12262275"/>
              <a:gd name="connsiteY5" fmla="*/ 7213176 h 721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275" h="7213176">
                <a:moveTo>
                  <a:pt x="1" y="0"/>
                </a:moveTo>
                <a:cubicBezTo>
                  <a:pt x="-563" y="616373"/>
                  <a:pt x="399628" y="1246292"/>
                  <a:pt x="1185334" y="1713652"/>
                </a:cubicBezTo>
                <a:cubicBezTo>
                  <a:pt x="1971041" y="2181012"/>
                  <a:pt x="3267005" y="2840284"/>
                  <a:pt x="4714240" y="2804160"/>
                </a:cubicBezTo>
                <a:cubicBezTo>
                  <a:pt x="6161475" y="2768036"/>
                  <a:pt x="7582746" y="1053252"/>
                  <a:pt x="9868746" y="1496905"/>
                </a:cubicBezTo>
                <a:cubicBezTo>
                  <a:pt x="12154746" y="1940558"/>
                  <a:pt x="12982222" y="4636347"/>
                  <a:pt x="11562081" y="5588000"/>
                </a:cubicBezTo>
                <a:cubicBezTo>
                  <a:pt x="10141940" y="6539653"/>
                  <a:pt x="3975529" y="5422899"/>
                  <a:pt x="1970199" y="7213176"/>
                </a:cubicBezTo>
              </a:path>
            </a:pathLst>
          </a:custGeom>
          <a:noFill/>
          <a:ln w="152400" cap="rnd">
            <a:solidFill>
              <a:schemeClr val="accent6">
                <a:alpha val="3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6307" y="466726"/>
            <a:ext cx="10515600" cy="766022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Путь ученика из тетради в цифру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0968" y="1411870"/>
            <a:ext cx="4314367" cy="1103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1202" y="1594286"/>
            <a:ext cx="3860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Ученик сканирует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код </a:t>
            </a: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на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разбор аналогичного задания </a:t>
            </a: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или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фрагмент теоретического материала</a:t>
            </a:r>
          </a:p>
        </p:txBody>
      </p:sp>
      <p:sp>
        <p:nvSpPr>
          <p:cNvPr id="8" name="Овал 7"/>
          <p:cNvSpPr/>
          <p:nvPr/>
        </p:nvSpPr>
        <p:spPr>
          <a:xfrm>
            <a:off x="664674" y="1189597"/>
            <a:ext cx="586529" cy="5865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683" y="1252029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44652" y="2865121"/>
            <a:ext cx="5402368" cy="3590390"/>
          </a:xfrm>
          <a:prstGeom prst="roundRect">
            <a:avLst>
              <a:gd name="adj" fmla="val 53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pic>
        <p:nvPicPr>
          <p:cNvPr id="10" name="Google Shape;5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6100" y="3017672"/>
            <a:ext cx="4939473" cy="3285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51" y="2329021"/>
            <a:ext cx="2048269" cy="4126489"/>
          </a:xfrm>
          <a:prstGeom prst="rect">
            <a:avLst/>
          </a:prstGeom>
        </p:spPr>
      </p:pic>
      <p:pic>
        <p:nvPicPr>
          <p:cNvPr id="12" name="Google Shape;5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8390" y="2515366"/>
            <a:ext cx="1733589" cy="375379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Google Shape;520;p4"/>
          <p:cNvPicPr preferRelativeResize="0"/>
          <p:nvPr/>
        </p:nvPicPr>
        <p:blipFill rotWithShape="1">
          <a:blip r:embed="rId2">
            <a:alphaModFix/>
          </a:blip>
          <a:srcRect l="80403" t="44766" r="444" b="26437"/>
          <a:stretch/>
        </p:blipFill>
        <p:spPr>
          <a:xfrm>
            <a:off x="6014720" y="4271267"/>
            <a:ext cx="1289639" cy="1289639"/>
          </a:xfrm>
          <a:prstGeom prst="roundRect">
            <a:avLst>
              <a:gd name="adj" fmla="val 8309"/>
            </a:avLst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7586133" y="4926445"/>
            <a:ext cx="1246294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275836" y="6390217"/>
            <a:ext cx="2743200" cy="365125"/>
          </a:xfrm>
        </p:spPr>
        <p:txBody>
          <a:bodyPr/>
          <a:lstStyle/>
          <a:p>
            <a:fld id="{8F3E5F45-534D-4F96-8B64-FE6DBEC475B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7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лилиния 32"/>
          <p:cNvSpPr/>
          <p:nvPr/>
        </p:nvSpPr>
        <p:spPr>
          <a:xfrm>
            <a:off x="332368" y="-50622"/>
            <a:ext cx="11728725" cy="7262587"/>
          </a:xfrm>
          <a:custGeom>
            <a:avLst/>
            <a:gdLst>
              <a:gd name="connsiteX0" fmla="*/ 811372 w 11859025"/>
              <a:gd name="connsiteY0" fmla="*/ 0 h 6204373"/>
              <a:gd name="connsiteX1" fmla="*/ 777505 w 11859025"/>
              <a:gd name="connsiteY1" fmla="*/ 1855893 h 6204373"/>
              <a:gd name="connsiteX2" fmla="*/ 4678945 w 11859025"/>
              <a:gd name="connsiteY2" fmla="*/ 2275840 h 6204373"/>
              <a:gd name="connsiteX3" fmla="*/ 7943692 w 11859025"/>
              <a:gd name="connsiteY3" fmla="*/ 1388533 h 6204373"/>
              <a:gd name="connsiteX4" fmla="*/ 11709665 w 11859025"/>
              <a:gd name="connsiteY4" fmla="*/ 3054773 h 6204373"/>
              <a:gd name="connsiteX5" fmla="*/ 10016332 w 11859025"/>
              <a:gd name="connsiteY5" fmla="*/ 5195146 h 6204373"/>
              <a:gd name="connsiteX6" fmla="*/ 289825 w 11859025"/>
              <a:gd name="connsiteY6" fmla="*/ 5682826 h 6204373"/>
              <a:gd name="connsiteX7" fmla="*/ 2924652 w 11859025"/>
              <a:gd name="connsiteY7" fmla="*/ 6204373 h 6204373"/>
              <a:gd name="connsiteX0" fmla="*/ 811372 w 11859025"/>
              <a:gd name="connsiteY0" fmla="*/ 0 h 6204373"/>
              <a:gd name="connsiteX1" fmla="*/ 899425 w 11859025"/>
              <a:gd name="connsiteY1" fmla="*/ 1713653 h 6204373"/>
              <a:gd name="connsiteX2" fmla="*/ 4678945 w 11859025"/>
              <a:gd name="connsiteY2" fmla="*/ 2275840 h 6204373"/>
              <a:gd name="connsiteX3" fmla="*/ 7943692 w 11859025"/>
              <a:gd name="connsiteY3" fmla="*/ 1388533 h 6204373"/>
              <a:gd name="connsiteX4" fmla="*/ 11709665 w 11859025"/>
              <a:gd name="connsiteY4" fmla="*/ 3054773 h 6204373"/>
              <a:gd name="connsiteX5" fmla="*/ 10016332 w 11859025"/>
              <a:gd name="connsiteY5" fmla="*/ 5195146 h 6204373"/>
              <a:gd name="connsiteX6" fmla="*/ 289825 w 11859025"/>
              <a:gd name="connsiteY6" fmla="*/ 5682826 h 6204373"/>
              <a:gd name="connsiteX7" fmla="*/ 2924652 w 11859025"/>
              <a:gd name="connsiteY7" fmla="*/ 6204373 h 6204373"/>
              <a:gd name="connsiteX0" fmla="*/ 811372 w 11859025"/>
              <a:gd name="connsiteY0" fmla="*/ 0 h 6204373"/>
              <a:gd name="connsiteX1" fmla="*/ 899425 w 11859025"/>
              <a:gd name="connsiteY1" fmla="*/ 1713653 h 6204373"/>
              <a:gd name="connsiteX2" fmla="*/ 4482518 w 11859025"/>
              <a:gd name="connsiteY2" fmla="*/ 2377440 h 6204373"/>
              <a:gd name="connsiteX3" fmla="*/ 7943692 w 11859025"/>
              <a:gd name="connsiteY3" fmla="*/ 1388533 h 6204373"/>
              <a:gd name="connsiteX4" fmla="*/ 11709665 w 11859025"/>
              <a:gd name="connsiteY4" fmla="*/ 3054773 h 6204373"/>
              <a:gd name="connsiteX5" fmla="*/ 10016332 w 11859025"/>
              <a:gd name="connsiteY5" fmla="*/ 5195146 h 6204373"/>
              <a:gd name="connsiteX6" fmla="*/ 289825 w 11859025"/>
              <a:gd name="connsiteY6" fmla="*/ 5682826 h 6204373"/>
              <a:gd name="connsiteX7" fmla="*/ 2924652 w 11859025"/>
              <a:gd name="connsiteY7" fmla="*/ 6204373 h 6204373"/>
              <a:gd name="connsiteX0" fmla="*/ 811372 w 11880408"/>
              <a:gd name="connsiteY0" fmla="*/ 0 h 6204373"/>
              <a:gd name="connsiteX1" fmla="*/ 899425 w 11880408"/>
              <a:gd name="connsiteY1" fmla="*/ 1713653 h 6204373"/>
              <a:gd name="connsiteX2" fmla="*/ 4482518 w 11880408"/>
              <a:gd name="connsiteY2" fmla="*/ 2377440 h 6204373"/>
              <a:gd name="connsiteX3" fmla="*/ 7645665 w 11880408"/>
              <a:gd name="connsiteY3" fmla="*/ 1395306 h 6204373"/>
              <a:gd name="connsiteX4" fmla="*/ 11709665 w 11880408"/>
              <a:gd name="connsiteY4" fmla="*/ 3054773 h 6204373"/>
              <a:gd name="connsiteX5" fmla="*/ 10016332 w 11880408"/>
              <a:gd name="connsiteY5" fmla="*/ 5195146 h 6204373"/>
              <a:gd name="connsiteX6" fmla="*/ 289825 w 11880408"/>
              <a:gd name="connsiteY6" fmla="*/ 5682826 h 6204373"/>
              <a:gd name="connsiteX7" fmla="*/ 2924652 w 11880408"/>
              <a:gd name="connsiteY7" fmla="*/ 6204373 h 6204373"/>
              <a:gd name="connsiteX0" fmla="*/ 811372 w 11880408"/>
              <a:gd name="connsiteY0" fmla="*/ 0 h 6204373"/>
              <a:gd name="connsiteX1" fmla="*/ 899425 w 11880408"/>
              <a:gd name="connsiteY1" fmla="*/ 1713653 h 6204373"/>
              <a:gd name="connsiteX2" fmla="*/ 4482518 w 11880408"/>
              <a:gd name="connsiteY2" fmla="*/ 2377440 h 6204373"/>
              <a:gd name="connsiteX3" fmla="*/ 7645665 w 11880408"/>
              <a:gd name="connsiteY3" fmla="*/ 1395306 h 6204373"/>
              <a:gd name="connsiteX4" fmla="*/ 11709665 w 11880408"/>
              <a:gd name="connsiteY4" fmla="*/ 2797387 h 6204373"/>
              <a:gd name="connsiteX5" fmla="*/ 10016332 w 11880408"/>
              <a:gd name="connsiteY5" fmla="*/ 5195146 h 6204373"/>
              <a:gd name="connsiteX6" fmla="*/ 289825 w 11880408"/>
              <a:gd name="connsiteY6" fmla="*/ 5682826 h 6204373"/>
              <a:gd name="connsiteX7" fmla="*/ 2924652 w 11880408"/>
              <a:gd name="connsiteY7" fmla="*/ 6204373 h 6204373"/>
              <a:gd name="connsiteX0" fmla="*/ 811372 w 11825229"/>
              <a:gd name="connsiteY0" fmla="*/ 0 h 6204373"/>
              <a:gd name="connsiteX1" fmla="*/ 899425 w 11825229"/>
              <a:gd name="connsiteY1" fmla="*/ 1713653 h 6204373"/>
              <a:gd name="connsiteX2" fmla="*/ 4482518 w 11825229"/>
              <a:gd name="connsiteY2" fmla="*/ 2377440 h 6204373"/>
              <a:gd name="connsiteX3" fmla="*/ 7645665 w 11825229"/>
              <a:gd name="connsiteY3" fmla="*/ 1395306 h 6204373"/>
              <a:gd name="connsiteX4" fmla="*/ 11709665 w 11825229"/>
              <a:gd name="connsiteY4" fmla="*/ 2797387 h 6204373"/>
              <a:gd name="connsiteX5" fmla="*/ 10016332 w 11825229"/>
              <a:gd name="connsiteY5" fmla="*/ 5195146 h 6204373"/>
              <a:gd name="connsiteX6" fmla="*/ 289825 w 11825229"/>
              <a:gd name="connsiteY6" fmla="*/ 5682826 h 6204373"/>
              <a:gd name="connsiteX7" fmla="*/ 2924652 w 11825229"/>
              <a:gd name="connsiteY7" fmla="*/ 6204373 h 6204373"/>
              <a:gd name="connsiteX0" fmla="*/ 811372 w 11833889"/>
              <a:gd name="connsiteY0" fmla="*/ 0 h 6204373"/>
              <a:gd name="connsiteX1" fmla="*/ 899425 w 11833889"/>
              <a:gd name="connsiteY1" fmla="*/ 1713653 h 6204373"/>
              <a:gd name="connsiteX2" fmla="*/ 4482518 w 11833889"/>
              <a:gd name="connsiteY2" fmla="*/ 2377440 h 6204373"/>
              <a:gd name="connsiteX3" fmla="*/ 7645665 w 11833889"/>
              <a:gd name="connsiteY3" fmla="*/ 1395306 h 6204373"/>
              <a:gd name="connsiteX4" fmla="*/ 11709665 w 11833889"/>
              <a:gd name="connsiteY4" fmla="*/ 2797387 h 6204373"/>
              <a:gd name="connsiteX5" fmla="*/ 10016332 w 11833889"/>
              <a:gd name="connsiteY5" fmla="*/ 5195146 h 6204373"/>
              <a:gd name="connsiteX6" fmla="*/ 289825 w 11833889"/>
              <a:gd name="connsiteY6" fmla="*/ 5682826 h 6204373"/>
              <a:gd name="connsiteX7" fmla="*/ 2924652 w 11833889"/>
              <a:gd name="connsiteY7" fmla="*/ 6204373 h 6204373"/>
              <a:gd name="connsiteX0" fmla="*/ 811372 w 11831000"/>
              <a:gd name="connsiteY0" fmla="*/ 0 h 6204373"/>
              <a:gd name="connsiteX1" fmla="*/ 899425 w 11831000"/>
              <a:gd name="connsiteY1" fmla="*/ 1713653 h 6204373"/>
              <a:gd name="connsiteX2" fmla="*/ 4482518 w 11831000"/>
              <a:gd name="connsiteY2" fmla="*/ 2377440 h 6204373"/>
              <a:gd name="connsiteX3" fmla="*/ 7645665 w 11831000"/>
              <a:gd name="connsiteY3" fmla="*/ 1395306 h 6204373"/>
              <a:gd name="connsiteX4" fmla="*/ 11709665 w 11831000"/>
              <a:gd name="connsiteY4" fmla="*/ 2797387 h 6204373"/>
              <a:gd name="connsiteX5" fmla="*/ 10016332 w 11831000"/>
              <a:gd name="connsiteY5" fmla="*/ 5195146 h 6204373"/>
              <a:gd name="connsiteX6" fmla="*/ 289825 w 11831000"/>
              <a:gd name="connsiteY6" fmla="*/ 5682826 h 6204373"/>
              <a:gd name="connsiteX7" fmla="*/ 2924652 w 11831000"/>
              <a:gd name="connsiteY7" fmla="*/ 6204373 h 6204373"/>
              <a:gd name="connsiteX0" fmla="*/ 746402 w 11668948"/>
              <a:gd name="connsiteY0" fmla="*/ 0 h 6204373"/>
              <a:gd name="connsiteX1" fmla="*/ 834455 w 11668948"/>
              <a:gd name="connsiteY1" fmla="*/ 1713653 h 6204373"/>
              <a:gd name="connsiteX2" fmla="*/ 4417548 w 11668948"/>
              <a:gd name="connsiteY2" fmla="*/ 2377440 h 6204373"/>
              <a:gd name="connsiteX3" fmla="*/ 7580695 w 11668948"/>
              <a:gd name="connsiteY3" fmla="*/ 1395306 h 6204373"/>
              <a:gd name="connsiteX4" fmla="*/ 11644695 w 11668948"/>
              <a:gd name="connsiteY4" fmla="*/ 2797387 h 6204373"/>
              <a:gd name="connsiteX5" fmla="*/ 8820216 w 11668948"/>
              <a:gd name="connsiteY5" fmla="*/ 5872480 h 6204373"/>
              <a:gd name="connsiteX6" fmla="*/ 224855 w 11668948"/>
              <a:gd name="connsiteY6" fmla="*/ 5682826 h 6204373"/>
              <a:gd name="connsiteX7" fmla="*/ 2859682 w 11668948"/>
              <a:gd name="connsiteY7" fmla="*/ 6204373 h 6204373"/>
              <a:gd name="connsiteX0" fmla="*/ 746402 w 11697073"/>
              <a:gd name="connsiteY0" fmla="*/ 0 h 6204373"/>
              <a:gd name="connsiteX1" fmla="*/ 834455 w 11697073"/>
              <a:gd name="connsiteY1" fmla="*/ 1713653 h 6204373"/>
              <a:gd name="connsiteX2" fmla="*/ 4417548 w 11697073"/>
              <a:gd name="connsiteY2" fmla="*/ 2377440 h 6204373"/>
              <a:gd name="connsiteX3" fmla="*/ 7580695 w 11697073"/>
              <a:gd name="connsiteY3" fmla="*/ 1395306 h 6204373"/>
              <a:gd name="connsiteX4" fmla="*/ 11644695 w 11697073"/>
              <a:gd name="connsiteY4" fmla="*/ 2797387 h 6204373"/>
              <a:gd name="connsiteX5" fmla="*/ 8820216 w 11697073"/>
              <a:gd name="connsiteY5" fmla="*/ 5872480 h 6204373"/>
              <a:gd name="connsiteX6" fmla="*/ 224855 w 11697073"/>
              <a:gd name="connsiteY6" fmla="*/ 5682826 h 6204373"/>
              <a:gd name="connsiteX7" fmla="*/ 2859682 w 11697073"/>
              <a:gd name="connsiteY7" fmla="*/ 6204373 h 6204373"/>
              <a:gd name="connsiteX0" fmla="*/ 746402 w 11697073"/>
              <a:gd name="connsiteY0" fmla="*/ 0 h 6204373"/>
              <a:gd name="connsiteX1" fmla="*/ 834455 w 11697073"/>
              <a:gd name="connsiteY1" fmla="*/ 1713653 h 6204373"/>
              <a:gd name="connsiteX2" fmla="*/ 4417548 w 11697073"/>
              <a:gd name="connsiteY2" fmla="*/ 2377440 h 6204373"/>
              <a:gd name="connsiteX3" fmla="*/ 7580695 w 11697073"/>
              <a:gd name="connsiteY3" fmla="*/ 1395306 h 6204373"/>
              <a:gd name="connsiteX4" fmla="*/ 11644695 w 11697073"/>
              <a:gd name="connsiteY4" fmla="*/ 2797387 h 6204373"/>
              <a:gd name="connsiteX5" fmla="*/ 8820216 w 11697073"/>
              <a:gd name="connsiteY5" fmla="*/ 5872480 h 6204373"/>
              <a:gd name="connsiteX6" fmla="*/ 224855 w 11697073"/>
              <a:gd name="connsiteY6" fmla="*/ 5682826 h 6204373"/>
              <a:gd name="connsiteX7" fmla="*/ 2859682 w 11697073"/>
              <a:gd name="connsiteY7" fmla="*/ 6204373 h 6204373"/>
              <a:gd name="connsiteX0" fmla="*/ 755192 w 11705863"/>
              <a:gd name="connsiteY0" fmla="*/ 0 h 6358545"/>
              <a:gd name="connsiteX1" fmla="*/ 843245 w 11705863"/>
              <a:gd name="connsiteY1" fmla="*/ 1713653 h 6358545"/>
              <a:gd name="connsiteX2" fmla="*/ 4426338 w 11705863"/>
              <a:gd name="connsiteY2" fmla="*/ 2377440 h 6358545"/>
              <a:gd name="connsiteX3" fmla="*/ 7589485 w 11705863"/>
              <a:gd name="connsiteY3" fmla="*/ 1395306 h 6358545"/>
              <a:gd name="connsiteX4" fmla="*/ 11653485 w 11705863"/>
              <a:gd name="connsiteY4" fmla="*/ 2797387 h 6358545"/>
              <a:gd name="connsiteX5" fmla="*/ 8829006 w 11705863"/>
              <a:gd name="connsiteY5" fmla="*/ 5872480 h 6358545"/>
              <a:gd name="connsiteX6" fmla="*/ 233645 w 11705863"/>
              <a:gd name="connsiteY6" fmla="*/ 5682826 h 6358545"/>
              <a:gd name="connsiteX7" fmla="*/ 2868472 w 11705863"/>
              <a:gd name="connsiteY7" fmla="*/ 6204373 h 6358545"/>
              <a:gd name="connsiteX0" fmla="*/ 313540 w 11258463"/>
              <a:gd name="connsiteY0" fmla="*/ 0 h 6327953"/>
              <a:gd name="connsiteX1" fmla="*/ 401593 w 11258463"/>
              <a:gd name="connsiteY1" fmla="*/ 1713653 h 6327953"/>
              <a:gd name="connsiteX2" fmla="*/ 3984686 w 11258463"/>
              <a:gd name="connsiteY2" fmla="*/ 2377440 h 6327953"/>
              <a:gd name="connsiteX3" fmla="*/ 7147833 w 11258463"/>
              <a:gd name="connsiteY3" fmla="*/ 1395306 h 6327953"/>
              <a:gd name="connsiteX4" fmla="*/ 11211833 w 11258463"/>
              <a:gd name="connsiteY4" fmla="*/ 2797387 h 6327953"/>
              <a:gd name="connsiteX5" fmla="*/ 8387354 w 11258463"/>
              <a:gd name="connsiteY5" fmla="*/ 5872480 h 6327953"/>
              <a:gd name="connsiteX6" fmla="*/ 1031513 w 11258463"/>
              <a:gd name="connsiteY6" fmla="*/ 5344159 h 6327953"/>
              <a:gd name="connsiteX7" fmla="*/ 2426820 w 11258463"/>
              <a:gd name="connsiteY7" fmla="*/ 6204373 h 6327953"/>
              <a:gd name="connsiteX0" fmla="*/ 313540 w 11258463"/>
              <a:gd name="connsiteY0" fmla="*/ 0 h 6302540"/>
              <a:gd name="connsiteX1" fmla="*/ 401593 w 11258463"/>
              <a:gd name="connsiteY1" fmla="*/ 1713653 h 6302540"/>
              <a:gd name="connsiteX2" fmla="*/ 3984686 w 11258463"/>
              <a:gd name="connsiteY2" fmla="*/ 2377440 h 6302540"/>
              <a:gd name="connsiteX3" fmla="*/ 7147833 w 11258463"/>
              <a:gd name="connsiteY3" fmla="*/ 1395306 h 6302540"/>
              <a:gd name="connsiteX4" fmla="*/ 11211833 w 11258463"/>
              <a:gd name="connsiteY4" fmla="*/ 2797387 h 6302540"/>
              <a:gd name="connsiteX5" fmla="*/ 8387354 w 11258463"/>
              <a:gd name="connsiteY5" fmla="*/ 5872480 h 6302540"/>
              <a:gd name="connsiteX6" fmla="*/ 1031513 w 11258463"/>
              <a:gd name="connsiteY6" fmla="*/ 5344159 h 6302540"/>
              <a:gd name="connsiteX7" fmla="*/ 2155887 w 11258463"/>
              <a:gd name="connsiteY7" fmla="*/ 6177280 h 6302540"/>
              <a:gd name="connsiteX0" fmla="*/ 313540 w 11258463"/>
              <a:gd name="connsiteY0" fmla="*/ 0 h 6330991"/>
              <a:gd name="connsiteX1" fmla="*/ 401593 w 11258463"/>
              <a:gd name="connsiteY1" fmla="*/ 1713653 h 6330991"/>
              <a:gd name="connsiteX2" fmla="*/ 3984686 w 11258463"/>
              <a:gd name="connsiteY2" fmla="*/ 2377440 h 6330991"/>
              <a:gd name="connsiteX3" fmla="*/ 7147833 w 11258463"/>
              <a:gd name="connsiteY3" fmla="*/ 1395306 h 6330991"/>
              <a:gd name="connsiteX4" fmla="*/ 11211833 w 11258463"/>
              <a:gd name="connsiteY4" fmla="*/ 2797387 h 6330991"/>
              <a:gd name="connsiteX5" fmla="*/ 8387354 w 11258463"/>
              <a:gd name="connsiteY5" fmla="*/ 5872480 h 6330991"/>
              <a:gd name="connsiteX6" fmla="*/ 1031513 w 11258463"/>
              <a:gd name="connsiteY6" fmla="*/ 5344159 h 6330991"/>
              <a:gd name="connsiteX7" fmla="*/ 2155887 w 11258463"/>
              <a:gd name="connsiteY7" fmla="*/ 6177280 h 6330991"/>
              <a:gd name="connsiteX0" fmla="*/ 313540 w 11258463"/>
              <a:gd name="connsiteY0" fmla="*/ 0 h 6327650"/>
              <a:gd name="connsiteX1" fmla="*/ 401593 w 11258463"/>
              <a:gd name="connsiteY1" fmla="*/ 1713653 h 6327650"/>
              <a:gd name="connsiteX2" fmla="*/ 3984686 w 11258463"/>
              <a:gd name="connsiteY2" fmla="*/ 2377440 h 6327650"/>
              <a:gd name="connsiteX3" fmla="*/ 7147833 w 11258463"/>
              <a:gd name="connsiteY3" fmla="*/ 1395306 h 6327650"/>
              <a:gd name="connsiteX4" fmla="*/ 11211833 w 11258463"/>
              <a:gd name="connsiteY4" fmla="*/ 2797387 h 6327650"/>
              <a:gd name="connsiteX5" fmla="*/ 8387354 w 11258463"/>
              <a:gd name="connsiteY5" fmla="*/ 5872480 h 6327650"/>
              <a:gd name="connsiteX6" fmla="*/ 1031513 w 11258463"/>
              <a:gd name="connsiteY6" fmla="*/ 5344159 h 6327650"/>
              <a:gd name="connsiteX7" fmla="*/ 2155887 w 11258463"/>
              <a:gd name="connsiteY7" fmla="*/ 6177280 h 6327650"/>
              <a:gd name="connsiteX0" fmla="*/ 313540 w 11258463"/>
              <a:gd name="connsiteY0" fmla="*/ 0 h 6582976"/>
              <a:gd name="connsiteX1" fmla="*/ 401593 w 11258463"/>
              <a:gd name="connsiteY1" fmla="*/ 1713653 h 6582976"/>
              <a:gd name="connsiteX2" fmla="*/ 3984686 w 11258463"/>
              <a:gd name="connsiteY2" fmla="*/ 2377440 h 6582976"/>
              <a:gd name="connsiteX3" fmla="*/ 7147833 w 11258463"/>
              <a:gd name="connsiteY3" fmla="*/ 1395306 h 6582976"/>
              <a:gd name="connsiteX4" fmla="*/ 11211833 w 11258463"/>
              <a:gd name="connsiteY4" fmla="*/ 2797387 h 6582976"/>
              <a:gd name="connsiteX5" fmla="*/ 8387354 w 11258463"/>
              <a:gd name="connsiteY5" fmla="*/ 5872480 h 6582976"/>
              <a:gd name="connsiteX6" fmla="*/ 1031513 w 11258463"/>
              <a:gd name="connsiteY6" fmla="*/ 5344159 h 6582976"/>
              <a:gd name="connsiteX7" fmla="*/ 2155887 w 11258463"/>
              <a:gd name="connsiteY7" fmla="*/ 6177280 h 6582976"/>
              <a:gd name="connsiteX0" fmla="*/ 313540 w 11258407"/>
              <a:gd name="connsiteY0" fmla="*/ 0 h 6599989"/>
              <a:gd name="connsiteX1" fmla="*/ 401593 w 11258407"/>
              <a:gd name="connsiteY1" fmla="*/ 1713653 h 6599989"/>
              <a:gd name="connsiteX2" fmla="*/ 3984686 w 11258407"/>
              <a:gd name="connsiteY2" fmla="*/ 2377440 h 6599989"/>
              <a:gd name="connsiteX3" fmla="*/ 7147833 w 11258407"/>
              <a:gd name="connsiteY3" fmla="*/ 1395306 h 6599989"/>
              <a:gd name="connsiteX4" fmla="*/ 11211833 w 11258407"/>
              <a:gd name="connsiteY4" fmla="*/ 2797387 h 6599989"/>
              <a:gd name="connsiteX5" fmla="*/ 8387354 w 11258407"/>
              <a:gd name="connsiteY5" fmla="*/ 5872480 h 6599989"/>
              <a:gd name="connsiteX6" fmla="*/ 1045060 w 11258407"/>
              <a:gd name="connsiteY6" fmla="*/ 5445759 h 6599989"/>
              <a:gd name="connsiteX7" fmla="*/ 2155887 w 11258407"/>
              <a:gd name="connsiteY7" fmla="*/ 6177280 h 6599989"/>
              <a:gd name="connsiteX0" fmla="*/ 272425 w 11217292"/>
              <a:gd name="connsiteY0" fmla="*/ 0 h 6599989"/>
              <a:gd name="connsiteX1" fmla="*/ 441758 w 11217292"/>
              <a:gd name="connsiteY1" fmla="*/ 1090506 h 6599989"/>
              <a:gd name="connsiteX2" fmla="*/ 3943571 w 11217292"/>
              <a:gd name="connsiteY2" fmla="*/ 2377440 h 6599989"/>
              <a:gd name="connsiteX3" fmla="*/ 7106718 w 11217292"/>
              <a:gd name="connsiteY3" fmla="*/ 1395306 h 6599989"/>
              <a:gd name="connsiteX4" fmla="*/ 11170718 w 11217292"/>
              <a:gd name="connsiteY4" fmla="*/ 2797387 h 6599989"/>
              <a:gd name="connsiteX5" fmla="*/ 8346239 w 11217292"/>
              <a:gd name="connsiteY5" fmla="*/ 5872480 h 6599989"/>
              <a:gd name="connsiteX6" fmla="*/ 1003945 w 11217292"/>
              <a:gd name="connsiteY6" fmla="*/ 5445759 h 6599989"/>
              <a:gd name="connsiteX7" fmla="*/ 2114772 w 11217292"/>
              <a:gd name="connsiteY7" fmla="*/ 6177280 h 6599989"/>
              <a:gd name="connsiteX0" fmla="*/ 171380 w 11116247"/>
              <a:gd name="connsiteY0" fmla="*/ 0 h 6599989"/>
              <a:gd name="connsiteX1" fmla="*/ 340713 w 11116247"/>
              <a:gd name="connsiteY1" fmla="*/ 1090506 h 6599989"/>
              <a:gd name="connsiteX2" fmla="*/ 3842526 w 11116247"/>
              <a:gd name="connsiteY2" fmla="*/ 2377440 h 6599989"/>
              <a:gd name="connsiteX3" fmla="*/ 7005673 w 11116247"/>
              <a:gd name="connsiteY3" fmla="*/ 1395306 h 6599989"/>
              <a:gd name="connsiteX4" fmla="*/ 11069673 w 11116247"/>
              <a:gd name="connsiteY4" fmla="*/ 2797387 h 6599989"/>
              <a:gd name="connsiteX5" fmla="*/ 8245194 w 11116247"/>
              <a:gd name="connsiteY5" fmla="*/ 5872480 h 6599989"/>
              <a:gd name="connsiteX6" fmla="*/ 902900 w 11116247"/>
              <a:gd name="connsiteY6" fmla="*/ 5445759 h 6599989"/>
              <a:gd name="connsiteX7" fmla="*/ 2013727 w 11116247"/>
              <a:gd name="connsiteY7" fmla="*/ 6177280 h 6599989"/>
              <a:gd name="connsiteX0" fmla="*/ 324448 w 11154169"/>
              <a:gd name="connsiteY0" fmla="*/ 0 h 6931882"/>
              <a:gd name="connsiteX1" fmla="*/ 378635 w 11154169"/>
              <a:gd name="connsiteY1" fmla="*/ 1422399 h 6931882"/>
              <a:gd name="connsiteX2" fmla="*/ 3880448 w 11154169"/>
              <a:gd name="connsiteY2" fmla="*/ 2709333 h 6931882"/>
              <a:gd name="connsiteX3" fmla="*/ 7043595 w 11154169"/>
              <a:gd name="connsiteY3" fmla="*/ 1727199 h 6931882"/>
              <a:gd name="connsiteX4" fmla="*/ 11107595 w 11154169"/>
              <a:gd name="connsiteY4" fmla="*/ 3129280 h 6931882"/>
              <a:gd name="connsiteX5" fmla="*/ 8283116 w 11154169"/>
              <a:gd name="connsiteY5" fmla="*/ 6204373 h 6931882"/>
              <a:gd name="connsiteX6" fmla="*/ 940822 w 11154169"/>
              <a:gd name="connsiteY6" fmla="*/ 5777652 h 6931882"/>
              <a:gd name="connsiteX7" fmla="*/ 2051649 w 11154169"/>
              <a:gd name="connsiteY7" fmla="*/ 6509173 h 6931882"/>
              <a:gd name="connsiteX0" fmla="*/ 278139 w 11107860"/>
              <a:gd name="connsiteY0" fmla="*/ 0 h 6931882"/>
              <a:gd name="connsiteX1" fmla="*/ 332326 w 11107860"/>
              <a:gd name="connsiteY1" fmla="*/ 1422399 h 6931882"/>
              <a:gd name="connsiteX2" fmla="*/ 3834139 w 11107860"/>
              <a:gd name="connsiteY2" fmla="*/ 2709333 h 6931882"/>
              <a:gd name="connsiteX3" fmla="*/ 6997286 w 11107860"/>
              <a:gd name="connsiteY3" fmla="*/ 1727199 h 6931882"/>
              <a:gd name="connsiteX4" fmla="*/ 11061286 w 11107860"/>
              <a:gd name="connsiteY4" fmla="*/ 3129280 h 6931882"/>
              <a:gd name="connsiteX5" fmla="*/ 8236807 w 11107860"/>
              <a:gd name="connsiteY5" fmla="*/ 6204373 h 6931882"/>
              <a:gd name="connsiteX6" fmla="*/ 894513 w 11107860"/>
              <a:gd name="connsiteY6" fmla="*/ 5777652 h 6931882"/>
              <a:gd name="connsiteX7" fmla="*/ 2005340 w 11107860"/>
              <a:gd name="connsiteY7" fmla="*/ 6509173 h 6931882"/>
              <a:gd name="connsiteX0" fmla="*/ 273827 w 11103548"/>
              <a:gd name="connsiteY0" fmla="*/ 0 h 6931882"/>
              <a:gd name="connsiteX1" fmla="*/ 328014 w 11103548"/>
              <a:gd name="connsiteY1" fmla="*/ 1422399 h 6931882"/>
              <a:gd name="connsiteX2" fmla="*/ 3768867 w 11103548"/>
              <a:gd name="connsiteY2" fmla="*/ 1788160 h 6931882"/>
              <a:gd name="connsiteX3" fmla="*/ 6992974 w 11103548"/>
              <a:gd name="connsiteY3" fmla="*/ 1727199 h 6931882"/>
              <a:gd name="connsiteX4" fmla="*/ 11056974 w 11103548"/>
              <a:gd name="connsiteY4" fmla="*/ 3129280 h 6931882"/>
              <a:gd name="connsiteX5" fmla="*/ 8232495 w 11103548"/>
              <a:gd name="connsiteY5" fmla="*/ 6204373 h 6931882"/>
              <a:gd name="connsiteX6" fmla="*/ 890201 w 11103548"/>
              <a:gd name="connsiteY6" fmla="*/ 5777652 h 6931882"/>
              <a:gd name="connsiteX7" fmla="*/ 2001028 w 11103548"/>
              <a:gd name="connsiteY7" fmla="*/ 6509173 h 6931882"/>
              <a:gd name="connsiteX0" fmla="*/ 273827 w 11103548"/>
              <a:gd name="connsiteY0" fmla="*/ 0 h 6931882"/>
              <a:gd name="connsiteX1" fmla="*/ 328014 w 11103548"/>
              <a:gd name="connsiteY1" fmla="*/ 1422399 h 6931882"/>
              <a:gd name="connsiteX2" fmla="*/ 3768867 w 11103548"/>
              <a:gd name="connsiteY2" fmla="*/ 1788160 h 6931882"/>
              <a:gd name="connsiteX3" fmla="*/ 6992974 w 11103548"/>
              <a:gd name="connsiteY3" fmla="*/ 1727199 h 6931882"/>
              <a:gd name="connsiteX4" fmla="*/ 11056974 w 11103548"/>
              <a:gd name="connsiteY4" fmla="*/ 3129280 h 6931882"/>
              <a:gd name="connsiteX5" fmla="*/ 8232495 w 11103548"/>
              <a:gd name="connsiteY5" fmla="*/ 6204373 h 6931882"/>
              <a:gd name="connsiteX6" fmla="*/ 890201 w 11103548"/>
              <a:gd name="connsiteY6" fmla="*/ 5777652 h 6931882"/>
              <a:gd name="connsiteX7" fmla="*/ 2001028 w 11103548"/>
              <a:gd name="connsiteY7" fmla="*/ 6509173 h 6931882"/>
              <a:gd name="connsiteX0" fmla="*/ 267613 w 11097334"/>
              <a:gd name="connsiteY0" fmla="*/ 0 h 6931882"/>
              <a:gd name="connsiteX1" fmla="*/ 321800 w 11097334"/>
              <a:gd name="connsiteY1" fmla="*/ 1422399 h 6931882"/>
              <a:gd name="connsiteX2" fmla="*/ 3674599 w 11097334"/>
              <a:gd name="connsiteY2" fmla="*/ 1706880 h 6931882"/>
              <a:gd name="connsiteX3" fmla="*/ 6986760 w 11097334"/>
              <a:gd name="connsiteY3" fmla="*/ 1727199 h 6931882"/>
              <a:gd name="connsiteX4" fmla="*/ 11050760 w 11097334"/>
              <a:gd name="connsiteY4" fmla="*/ 3129280 h 6931882"/>
              <a:gd name="connsiteX5" fmla="*/ 8226281 w 11097334"/>
              <a:gd name="connsiteY5" fmla="*/ 6204373 h 6931882"/>
              <a:gd name="connsiteX6" fmla="*/ 883987 w 11097334"/>
              <a:gd name="connsiteY6" fmla="*/ 5777652 h 6931882"/>
              <a:gd name="connsiteX7" fmla="*/ 1994814 w 11097334"/>
              <a:gd name="connsiteY7" fmla="*/ 6509173 h 6931882"/>
              <a:gd name="connsiteX0" fmla="*/ 267613 w 11056737"/>
              <a:gd name="connsiteY0" fmla="*/ 0 h 6931882"/>
              <a:gd name="connsiteX1" fmla="*/ 321800 w 11056737"/>
              <a:gd name="connsiteY1" fmla="*/ 1422399 h 6931882"/>
              <a:gd name="connsiteX2" fmla="*/ 3674599 w 11056737"/>
              <a:gd name="connsiteY2" fmla="*/ 1706880 h 6931882"/>
              <a:gd name="connsiteX3" fmla="*/ 7609906 w 11056737"/>
              <a:gd name="connsiteY3" fmla="*/ 1009226 h 6931882"/>
              <a:gd name="connsiteX4" fmla="*/ 11050760 w 11056737"/>
              <a:gd name="connsiteY4" fmla="*/ 3129280 h 6931882"/>
              <a:gd name="connsiteX5" fmla="*/ 8226281 w 11056737"/>
              <a:gd name="connsiteY5" fmla="*/ 6204373 h 6931882"/>
              <a:gd name="connsiteX6" fmla="*/ 883987 w 11056737"/>
              <a:gd name="connsiteY6" fmla="*/ 5777652 h 6931882"/>
              <a:gd name="connsiteX7" fmla="*/ 1994814 w 11056737"/>
              <a:gd name="connsiteY7" fmla="*/ 6509173 h 6931882"/>
              <a:gd name="connsiteX0" fmla="*/ 267613 w 11056737"/>
              <a:gd name="connsiteY0" fmla="*/ 0 h 6931882"/>
              <a:gd name="connsiteX1" fmla="*/ 321800 w 11056737"/>
              <a:gd name="connsiteY1" fmla="*/ 1422399 h 6931882"/>
              <a:gd name="connsiteX2" fmla="*/ 3674599 w 11056737"/>
              <a:gd name="connsiteY2" fmla="*/ 1706880 h 6931882"/>
              <a:gd name="connsiteX3" fmla="*/ 7609906 w 11056737"/>
              <a:gd name="connsiteY3" fmla="*/ 1009226 h 6931882"/>
              <a:gd name="connsiteX4" fmla="*/ 11050760 w 11056737"/>
              <a:gd name="connsiteY4" fmla="*/ 3129280 h 6931882"/>
              <a:gd name="connsiteX5" fmla="*/ 8226281 w 11056737"/>
              <a:gd name="connsiteY5" fmla="*/ 6204373 h 6931882"/>
              <a:gd name="connsiteX6" fmla="*/ 883987 w 11056737"/>
              <a:gd name="connsiteY6" fmla="*/ 5777652 h 6931882"/>
              <a:gd name="connsiteX7" fmla="*/ 1994814 w 11056737"/>
              <a:gd name="connsiteY7" fmla="*/ 6509173 h 6931882"/>
              <a:gd name="connsiteX0" fmla="*/ 267613 w 11051586"/>
              <a:gd name="connsiteY0" fmla="*/ 0 h 6931882"/>
              <a:gd name="connsiteX1" fmla="*/ 321800 w 11051586"/>
              <a:gd name="connsiteY1" fmla="*/ 1422399 h 6931882"/>
              <a:gd name="connsiteX2" fmla="*/ 3674599 w 11051586"/>
              <a:gd name="connsiteY2" fmla="*/ 1706880 h 6931882"/>
              <a:gd name="connsiteX3" fmla="*/ 7609906 w 11051586"/>
              <a:gd name="connsiteY3" fmla="*/ 1009226 h 6931882"/>
              <a:gd name="connsiteX4" fmla="*/ 11050760 w 11051586"/>
              <a:gd name="connsiteY4" fmla="*/ 3129280 h 6931882"/>
              <a:gd name="connsiteX5" fmla="*/ 8226281 w 11051586"/>
              <a:gd name="connsiteY5" fmla="*/ 6204373 h 6931882"/>
              <a:gd name="connsiteX6" fmla="*/ 883987 w 11051586"/>
              <a:gd name="connsiteY6" fmla="*/ 5777652 h 6931882"/>
              <a:gd name="connsiteX7" fmla="*/ 1994814 w 11051586"/>
              <a:gd name="connsiteY7" fmla="*/ 6509173 h 6931882"/>
              <a:gd name="connsiteX0" fmla="*/ 267613 w 11051025"/>
              <a:gd name="connsiteY0" fmla="*/ 0 h 6931882"/>
              <a:gd name="connsiteX1" fmla="*/ 321800 w 11051025"/>
              <a:gd name="connsiteY1" fmla="*/ 1422399 h 6931882"/>
              <a:gd name="connsiteX2" fmla="*/ 3674599 w 11051025"/>
              <a:gd name="connsiteY2" fmla="*/ 1706880 h 6931882"/>
              <a:gd name="connsiteX3" fmla="*/ 7609906 w 11051025"/>
              <a:gd name="connsiteY3" fmla="*/ 1009226 h 6931882"/>
              <a:gd name="connsiteX4" fmla="*/ 11050760 w 11051025"/>
              <a:gd name="connsiteY4" fmla="*/ 3129280 h 6931882"/>
              <a:gd name="connsiteX5" fmla="*/ 8226281 w 11051025"/>
              <a:gd name="connsiteY5" fmla="*/ 6204373 h 6931882"/>
              <a:gd name="connsiteX6" fmla="*/ 883987 w 11051025"/>
              <a:gd name="connsiteY6" fmla="*/ 5777652 h 6931882"/>
              <a:gd name="connsiteX7" fmla="*/ 1994814 w 11051025"/>
              <a:gd name="connsiteY7" fmla="*/ 6509173 h 6931882"/>
              <a:gd name="connsiteX0" fmla="*/ 267613 w 11051025"/>
              <a:gd name="connsiteY0" fmla="*/ 0 h 6764310"/>
              <a:gd name="connsiteX1" fmla="*/ 321800 w 11051025"/>
              <a:gd name="connsiteY1" fmla="*/ 1422399 h 6764310"/>
              <a:gd name="connsiteX2" fmla="*/ 3674599 w 11051025"/>
              <a:gd name="connsiteY2" fmla="*/ 1706880 h 6764310"/>
              <a:gd name="connsiteX3" fmla="*/ 7609906 w 11051025"/>
              <a:gd name="connsiteY3" fmla="*/ 1009226 h 6764310"/>
              <a:gd name="connsiteX4" fmla="*/ 11050760 w 11051025"/>
              <a:gd name="connsiteY4" fmla="*/ 3129280 h 6764310"/>
              <a:gd name="connsiteX5" fmla="*/ 8226281 w 11051025"/>
              <a:gd name="connsiteY5" fmla="*/ 6204373 h 6764310"/>
              <a:gd name="connsiteX6" fmla="*/ 5042814 w 11051025"/>
              <a:gd name="connsiteY6" fmla="*/ 4206238 h 6764310"/>
              <a:gd name="connsiteX7" fmla="*/ 1994814 w 11051025"/>
              <a:gd name="connsiteY7" fmla="*/ 6509173 h 6764310"/>
              <a:gd name="connsiteX0" fmla="*/ 267613 w 11051025"/>
              <a:gd name="connsiteY0" fmla="*/ 0 h 6253125"/>
              <a:gd name="connsiteX1" fmla="*/ 321800 w 11051025"/>
              <a:gd name="connsiteY1" fmla="*/ 1422399 h 6253125"/>
              <a:gd name="connsiteX2" fmla="*/ 3674599 w 11051025"/>
              <a:gd name="connsiteY2" fmla="*/ 1706880 h 6253125"/>
              <a:gd name="connsiteX3" fmla="*/ 7609906 w 11051025"/>
              <a:gd name="connsiteY3" fmla="*/ 1009226 h 6253125"/>
              <a:gd name="connsiteX4" fmla="*/ 11050760 w 11051025"/>
              <a:gd name="connsiteY4" fmla="*/ 3129280 h 6253125"/>
              <a:gd name="connsiteX5" fmla="*/ 8226281 w 11051025"/>
              <a:gd name="connsiteY5" fmla="*/ 6204373 h 6253125"/>
              <a:gd name="connsiteX6" fmla="*/ 5042814 w 11051025"/>
              <a:gd name="connsiteY6" fmla="*/ 4206238 h 6253125"/>
              <a:gd name="connsiteX7" fmla="*/ 4263881 w 11051025"/>
              <a:gd name="connsiteY7" fmla="*/ 5987626 h 6253125"/>
              <a:gd name="connsiteX0" fmla="*/ 267613 w 11051025"/>
              <a:gd name="connsiteY0" fmla="*/ 0 h 6215054"/>
              <a:gd name="connsiteX1" fmla="*/ 321800 w 11051025"/>
              <a:gd name="connsiteY1" fmla="*/ 1422399 h 6215054"/>
              <a:gd name="connsiteX2" fmla="*/ 3674599 w 11051025"/>
              <a:gd name="connsiteY2" fmla="*/ 1706880 h 6215054"/>
              <a:gd name="connsiteX3" fmla="*/ 7609906 w 11051025"/>
              <a:gd name="connsiteY3" fmla="*/ 1009226 h 6215054"/>
              <a:gd name="connsiteX4" fmla="*/ 11050760 w 11051025"/>
              <a:gd name="connsiteY4" fmla="*/ 3129280 h 6215054"/>
              <a:gd name="connsiteX5" fmla="*/ 8226281 w 11051025"/>
              <a:gd name="connsiteY5" fmla="*/ 6204373 h 6215054"/>
              <a:gd name="connsiteX6" fmla="*/ 5042814 w 11051025"/>
              <a:gd name="connsiteY6" fmla="*/ 4206238 h 6215054"/>
              <a:gd name="connsiteX7" fmla="*/ 4263881 w 11051025"/>
              <a:gd name="connsiteY7" fmla="*/ 5987626 h 6215054"/>
              <a:gd name="connsiteX0" fmla="*/ 267613 w 11051025"/>
              <a:gd name="connsiteY0" fmla="*/ 0 h 6217345"/>
              <a:gd name="connsiteX1" fmla="*/ 321800 w 11051025"/>
              <a:gd name="connsiteY1" fmla="*/ 1422399 h 6217345"/>
              <a:gd name="connsiteX2" fmla="*/ 3674599 w 11051025"/>
              <a:gd name="connsiteY2" fmla="*/ 1706880 h 6217345"/>
              <a:gd name="connsiteX3" fmla="*/ 7609906 w 11051025"/>
              <a:gd name="connsiteY3" fmla="*/ 1009226 h 6217345"/>
              <a:gd name="connsiteX4" fmla="*/ 11050760 w 11051025"/>
              <a:gd name="connsiteY4" fmla="*/ 3129280 h 6217345"/>
              <a:gd name="connsiteX5" fmla="*/ 8226281 w 11051025"/>
              <a:gd name="connsiteY5" fmla="*/ 6204373 h 6217345"/>
              <a:gd name="connsiteX6" fmla="*/ 5042814 w 11051025"/>
              <a:gd name="connsiteY6" fmla="*/ 4206238 h 6217345"/>
              <a:gd name="connsiteX7" fmla="*/ 4263881 w 11051025"/>
              <a:gd name="connsiteY7" fmla="*/ 5987626 h 6217345"/>
              <a:gd name="connsiteX0" fmla="*/ 267613 w 11051025"/>
              <a:gd name="connsiteY0" fmla="*/ 0 h 6215044"/>
              <a:gd name="connsiteX1" fmla="*/ 321800 w 11051025"/>
              <a:gd name="connsiteY1" fmla="*/ 1422399 h 6215044"/>
              <a:gd name="connsiteX2" fmla="*/ 3674599 w 11051025"/>
              <a:gd name="connsiteY2" fmla="*/ 1706880 h 6215044"/>
              <a:gd name="connsiteX3" fmla="*/ 7609906 w 11051025"/>
              <a:gd name="connsiteY3" fmla="*/ 1009226 h 6215044"/>
              <a:gd name="connsiteX4" fmla="*/ 11050760 w 11051025"/>
              <a:gd name="connsiteY4" fmla="*/ 3129280 h 6215044"/>
              <a:gd name="connsiteX5" fmla="*/ 8226281 w 11051025"/>
              <a:gd name="connsiteY5" fmla="*/ 6204373 h 6215044"/>
              <a:gd name="connsiteX6" fmla="*/ 5042814 w 11051025"/>
              <a:gd name="connsiteY6" fmla="*/ 4206238 h 6215044"/>
              <a:gd name="connsiteX7" fmla="*/ 4311294 w 11051025"/>
              <a:gd name="connsiteY7" fmla="*/ 6001173 h 6215044"/>
              <a:gd name="connsiteX0" fmla="*/ 267613 w 11051025"/>
              <a:gd name="connsiteY0" fmla="*/ 0 h 6217375"/>
              <a:gd name="connsiteX1" fmla="*/ 321800 w 11051025"/>
              <a:gd name="connsiteY1" fmla="*/ 1422399 h 6217375"/>
              <a:gd name="connsiteX2" fmla="*/ 3674599 w 11051025"/>
              <a:gd name="connsiteY2" fmla="*/ 1706880 h 6217375"/>
              <a:gd name="connsiteX3" fmla="*/ 7609906 w 11051025"/>
              <a:gd name="connsiteY3" fmla="*/ 1009226 h 6217375"/>
              <a:gd name="connsiteX4" fmla="*/ 11050760 w 11051025"/>
              <a:gd name="connsiteY4" fmla="*/ 3129280 h 6217375"/>
              <a:gd name="connsiteX5" fmla="*/ 8226281 w 11051025"/>
              <a:gd name="connsiteY5" fmla="*/ 6204373 h 6217375"/>
              <a:gd name="connsiteX6" fmla="*/ 5042814 w 11051025"/>
              <a:gd name="connsiteY6" fmla="*/ 4206238 h 6217375"/>
              <a:gd name="connsiteX7" fmla="*/ 4311294 w 11051025"/>
              <a:gd name="connsiteY7" fmla="*/ 6001173 h 6217375"/>
              <a:gd name="connsiteX0" fmla="*/ 267613 w 11051025"/>
              <a:gd name="connsiteY0" fmla="*/ 0 h 6217375"/>
              <a:gd name="connsiteX1" fmla="*/ 321800 w 11051025"/>
              <a:gd name="connsiteY1" fmla="*/ 1422399 h 6217375"/>
              <a:gd name="connsiteX2" fmla="*/ 3674599 w 11051025"/>
              <a:gd name="connsiteY2" fmla="*/ 1706880 h 6217375"/>
              <a:gd name="connsiteX3" fmla="*/ 7609906 w 11051025"/>
              <a:gd name="connsiteY3" fmla="*/ 1009226 h 6217375"/>
              <a:gd name="connsiteX4" fmla="*/ 11050760 w 11051025"/>
              <a:gd name="connsiteY4" fmla="*/ 3129280 h 6217375"/>
              <a:gd name="connsiteX5" fmla="*/ 8226281 w 11051025"/>
              <a:gd name="connsiteY5" fmla="*/ 6204373 h 6217375"/>
              <a:gd name="connsiteX6" fmla="*/ 5042814 w 11051025"/>
              <a:gd name="connsiteY6" fmla="*/ 4206238 h 6217375"/>
              <a:gd name="connsiteX7" fmla="*/ 4311294 w 11051025"/>
              <a:gd name="connsiteY7" fmla="*/ 6001173 h 6217375"/>
              <a:gd name="connsiteX0" fmla="*/ 267613 w 11051025"/>
              <a:gd name="connsiteY0" fmla="*/ 0 h 6217058"/>
              <a:gd name="connsiteX1" fmla="*/ 321800 w 11051025"/>
              <a:gd name="connsiteY1" fmla="*/ 1422399 h 6217058"/>
              <a:gd name="connsiteX2" fmla="*/ 3674599 w 11051025"/>
              <a:gd name="connsiteY2" fmla="*/ 1706880 h 6217058"/>
              <a:gd name="connsiteX3" fmla="*/ 7609906 w 11051025"/>
              <a:gd name="connsiteY3" fmla="*/ 1009226 h 6217058"/>
              <a:gd name="connsiteX4" fmla="*/ 11050760 w 11051025"/>
              <a:gd name="connsiteY4" fmla="*/ 3129280 h 6217058"/>
              <a:gd name="connsiteX5" fmla="*/ 8226281 w 11051025"/>
              <a:gd name="connsiteY5" fmla="*/ 6204373 h 6217058"/>
              <a:gd name="connsiteX6" fmla="*/ 5042814 w 11051025"/>
              <a:gd name="connsiteY6" fmla="*/ 4206238 h 6217058"/>
              <a:gd name="connsiteX7" fmla="*/ 4311294 w 11051025"/>
              <a:gd name="connsiteY7" fmla="*/ 6001173 h 6217058"/>
              <a:gd name="connsiteX0" fmla="*/ 267613 w 11051025"/>
              <a:gd name="connsiteY0" fmla="*/ 0 h 6207171"/>
              <a:gd name="connsiteX1" fmla="*/ 321800 w 11051025"/>
              <a:gd name="connsiteY1" fmla="*/ 1422399 h 6207171"/>
              <a:gd name="connsiteX2" fmla="*/ 3674599 w 11051025"/>
              <a:gd name="connsiteY2" fmla="*/ 1706880 h 6207171"/>
              <a:gd name="connsiteX3" fmla="*/ 7609906 w 11051025"/>
              <a:gd name="connsiteY3" fmla="*/ 1009226 h 6207171"/>
              <a:gd name="connsiteX4" fmla="*/ 11050760 w 11051025"/>
              <a:gd name="connsiteY4" fmla="*/ 3129280 h 6207171"/>
              <a:gd name="connsiteX5" fmla="*/ 8226281 w 11051025"/>
              <a:gd name="connsiteY5" fmla="*/ 6204373 h 6207171"/>
              <a:gd name="connsiteX6" fmla="*/ 5042814 w 11051025"/>
              <a:gd name="connsiteY6" fmla="*/ 4206238 h 6207171"/>
              <a:gd name="connsiteX7" fmla="*/ 4311294 w 11051025"/>
              <a:gd name="connsiteY7" fmla="*/ 6001173 h 6207171"/>
              <a:gd name="connsiteX0" fmla="*/ 267613 w 11051025"/>
              <a:gd name="connsiteY0" fmla="*/ 0 h 6215012"/>
              <a:gd name="connsiteX1" fmla="*/ 321800 w 11051025"/>
              <a:gd name="connsiteY1" fmla="*/ 1422399 h 6215012"/>
              <a:gd name="connsiteX2" fmla="*/ 3674599 w 11051025"/>
              <a:gd name="connsiteY2" fmla="*/ 1706880 h 6215012"/>
              <a:gd name="connsiteX3" fmla="*/ 7609906 w 11051025"/>
              <a:gd name="connsiteY3" fmla="*/ 1009226 h 6215012"/>
              <a:gd name="connsiteX4" fmla="*/ 11050760 w 11051025"/>
              <a:gd name="connsiteY4" fmla="*/ 3129280 h 6215012"/>
              <a:gd name="connsiteX5" fmla="*/ 8226281 w 11051025"/>
              <a:gd name="connsiteY5" fmla="*/ 6204373 h 6215012"/>
              <a:gd name="connsiteX6" fmla="*/ 5042814 w 11051025"/>
              <a:gd name="connsiteY6" fmla="*/ 4206238 h 6215012"/>
              <a:gd name="connsiteX7" fmla="*/ 4311294 w 11051025"/>
              <a:gd name="connsiteY7" fmla="*/ 6001173 h 6215012"/>
              <a:gd name="connsiteX0" fmla="*/ 267613 w 11051025"/>
              <a:gd name="connsiteY0" fmla="*/ 0 h 6213275"/>
              <a:gd name="connsiteX1" fmla="*/ 321800 w 11051025"/>
              <a:gd name="connsiteY1" fmla="*/ 1422399 h 6213275"/>
              <a:gd name="connsiteX2" fmla="*/ 3674599 w 11051025"/>
              <a:gd name="connsiteY2" fmla="*/ 1706880 h 6213275"/>
              <a:gd name="connsiteX3" fmla="*/ 7609906 w 11051025"/>
              <a:gd name="connsiteY3" fmla="*/ 1009226 h 6213275"/>
              <a:gd name="connsiteX4" fmla="*/ 11050760 w 11051025"/>
              <a:gd name="connsiteY4" fmla="*/ 3129280 h 6213275"/>
              <a:gd name="connsiteX5" fmla="*/ 8226281 w 11051025"/>
              <a:gd name="connsiteY5" fmla="*/ 6204373 h 6213275"/>
              <a:gd name="connsiteX6" fmla="*/ 5042814 w 11051025"/>
              <a:gd name="connsiteY6" fmla="*/ 4206238 h 6213275"/>
              <a:gd name="connsiteX7" fmla="*/ 4311294 w 11051025"/>
              <a:gd name="connsiteY7" fmla="*/ 6001173 h 6213275"/>
              <a:gd name="connsiteX0" fmla="*/ 267613 w 11098393"/>
              <a:gd name="connsiteY0" fmla="*/ 0 h 6209608"/>
              <a:gd name="connsiteX1" fmla="*/ 321800 w 11098393"/>
              <a:gd name="connsiteY1" fmla="*/ 1422399 h 6209608"/>
              <a:gd name="connsiteX2" fmla="*/ 3674599 w 11098393"/>
              <a:gd name="connsiteY2" fmla="*/ 1706880 h 6209608"/>
              <a:gd name="connsiteX3" fmla="*/ 7609906 w 11098393"/>
              <a:gd name="connsiteY3" fmla="*/ 1009226 h 6209608"/>
              <a:gd name="connsiteX4" fmla="*/ 11098173 w 11098393"/>
              <a:gd name="connsiteY4" fmla="*/ 3535680 h 6209608"/>
              <a:gd name="connsiteX5" fmla="*/ 8226281 w 11098393"/>
              <a:gd name="connsiteY5" fmla="*/ 6204373 h 6209608"/>
              <a:gd name="connsiteX6" fmla="*/ 5042814 w 11098393"/>
              <a:gd name="connsiteY6" fmla="*/ 4206238 h 6209608"/>
              <a:gd name="connsiteX7" fmla="*/ 4311294 w 11098393"/>
              <a:gd name="connsiteY7" fmla="*/ 6001173 h 6209608"/>
              <a:gd name="connsiteX0" fmla="*/ 267613 w 11100187"/>
              <a:gd name="connsiteY0" fmla="*/ 0 h 6209608"/>
              <a:gd name="connsiteX1" fmla="*/ 321800 w 11100187"/>
              <a:gd name="connsiteY1" fmla="*/ 1422399 h 6209608"/>
              <a:gd name="connsiteX2" fmla="*/ 3674599 w 11100187"/>
              <a:gd name="connsiteY2" fmla="*/ 1706880 h 6209608"/>
              <a:gd name="connsiteX3" fmla="*/ 7609906 w 11100187"/>
              <a:gd name="connsiteY3" fmla="*/ 1009226 h 6209608"/>
              <a:gd name="connsiteX4" fmla="*/ 11098173 w 11100187"/>
              <a:gd name="connsiteY4" fmla="*/ 3535680 h 6209608"/>
              <a:gd name="connsiteX5" fmla="*/ 8226281 w 11100187"/>
              <a:gd name="connsiteY5" fmla="*/ 6204373 h 6209608"/>
              <a:gd name="connsiteX6" fmla="*/ 5042814 w 11100187"/>
              <a:gd name="connsiteY6" fmla="*/ 4206238 h 6209608"/>
              <a:gd name="connsiteX7" fmla="*/ 4311294 w 11100187"/>
              <a:gd name="connsiteY7" fmla="*/ 6001173 h 6209608"/>
              <a:gd name="connsiteX0" fmla="*/ 267613 w 11099073"/>
              <a:gd name="connsiteY0" fmla="*/ 0 h 6209608"/>
              <a:gd name="connsiteX1" fmla="*/ 321800 w 11099073"/>
              <a:gd name="connsiteY1" fmla="*/ 1422399 h 6209608"/>
              <a:gd name="connsiteX2" fmla="*/ 3674599 w 11099073"/>
              <a:gd name="connsiteY2" fmla="*/ 1706880 h 6209608"/>
              <a:gd name="connsiteX3" fmla="*/ 7609906 w 11099073"/>
              <a:gd name="connsiteY3" fmla="*/ 1009226 h 6209608"/>
              <a:gd name="connsiteX4" fmla="*/ 11098173 w 11099073"/>
              <a:gd name="connsiteY4" fmla="*/ 3535680 h 6209608"/>
              <a:gd name="connsiteX5" fmla="*/ 8226281 w 11099073"/>
              <a:gd name="connsiteY5" fmla="*/ 6204373 h 6209608"/>
              <a:gd name="connsiteX6" fmla="*/ 5042814 w 11099073"/>
              <a:gd name="connsiteY6" fmla="*/ 4206238 h 6209608"/>
              <a:gd name="connsiteX7" fmla="*/ 4311294 w 11099073"/>
              <a:gd name="connsiteY7" fmla="*/ 6001173 h 6209608"/>
              <a:gd name="connsiteX0" fmla="*/ 267613 w 11111584"/>
              <a:gd name="connsiteY0" fmla="*/ 0 h 6171344"/>
              <a:gd name="connsiteX1" fmla="*/ 321800 w 11111584"/>
              <a:gd name="connsiteY1" fmla="*/ 1422399 h 6171344"/>
              <a:gd name="connsiteX2" fmla="*/ 3674599 w 11111584"/>
              <a:gd name="connsiteY2" fmla="*/ 1706880 h 6171344"/>
              <a:gd name="connsiteX3" fmla="*/ 7609906 w 11111584"/>
              <a:gd name="connsiteY3" fmla="*/ 1009226 h 6171344"/>
              <a:gd name="connsiteX4" fmla="*/ 11098173 w 11111584"/>
              <a:gd name="connsiteY4" fmla="*/ 3535680 h 6171344"/>
              <a:gd name="connsiteX5" fmla="*/ 8666548 w 11111584"/>
              <a:gd name="connsiteY5" fmla="*/ 6163733 h 6171344"/>
              <a:gd name="connsiteX6" fmla="*/ 5042814 w 11111584"/>
              <a:gd name="connsiteY6" fmla="*/ 4206238 h 6171344"/>
              <a:gd name="connsiteX7" fmla="*/ 4311294 w 11111584"/>
              <a:gd name="connsiteY7" fmla="*/ 6001173 h 6171344"/>
              <a:gd name="connsiteX0" fmla="*/ 267613 w 11111584"/>
              <a:gd name="connsiteY0" fmla="*/ 0 h 6169049"/>
              <a:gd name="connsiteX1" fmla="*/ 321800 w 11111584"/>
              <a:gd name="connsiteY1" fmla="*/ 1422399 h 6169049"/>
              <a:gd name="connsiteX2" fmla="*/ 3674599 w 11111584"/>
              <a:gd name="connsiteY2" fmla="*/ 1706880 h 6169049"/>
              <a:gd name="connsiteX3" fmla="*/ 7609906 w 11111584"/>
              <a:gd name="connsiteY3" fmla="*/ 1009226 h 6169049"/>
              <a:gd name="connsiteX4" fmla="*/ 11098173 w 11111584"/>
              <a:gd name="connsiteY4" fmla="*/ 3535680 h 6169049"/>
              <a:gd name="connsiteX5" fmla="*/ 8666548 w 11111584"/>
              <a:gd name="connsiteY5" fmla="*/ 6163733 h 6169049"/>
              <a:gd name="connsiteX6" fmla="*/ 5042814 w 11111584"/>
              <a:gd name="connsiteY6" fmla="*/ 4206238 h 6169049"/>
              <a:gd name="connsiteX7" fmla="*/ 4311294 w 11111584"/>
              <a:gd name="connsiteY7" fmla="*/ 6001173 h 6169049"/>
              <a:gd name="connsiteX0" fmla="*/ 18020 w 12997722"/>
              <a:gd name="connsiteY0" fmla="*/ 0 h 6514347"/>
              <a:gd name="connsiteX1" fmla="*/ 2207938 w 12997722"/>
              <a:gd name="connsiteY1" fmla="*/ 1767697 h 6514347"/>
              <a:gd name="connsiteX2" fmla="*/ 5560737 w 12997722"/>
              <a:gd name="connsiteY2" fmla="*/ 2052178 h 6514347"/>
              <a:gd name="connsiteX3" fmla="*/ 9496044 w 12997722"/>
              <a:gd name="connsiteY3" fmla="*/ 1354524 h 6514347"/>
              <a:gd name="connsiteX4" fmla="*/ 12984311 w 12997722"/>
              <a:gd name="connsiteY4" fmla="*/ 3880978 h 6514347"/>
              <a:gd name="connsiteX5" fmla="*/ 10552686 w 12997722"/>
              <a:gd name="connsiteY5" fmla="*/ 6509031 h 6514347"/>
              <a:gd name="connsiteX6" fmla="*/ 6928952 w 12997722"/>
              <a:gd name="connsiteY6" fmla="*/ 4551536 h 6514347"/>
              <a:gd name="connsiteX7" fmla="*/ 6197432 w 12997722"/>
              <a:gd name="connsiteY7" fmla="*/ 6346471 h 6514347"/>
              <a:gd name="connsiteX0" fmla="*/ 473604 w 13453306"/>
              <a:gd name="connsiteY0" fmla="*/ 0 h 6514347"/>
              <a:gd name="connsiteX1" fmla="*/ 451058 w 13453306"/>
              <a:gd name="connsiteY1" fmla="*/ 1991502 h 6514347"/>
              <a:gd name="connsiteX2" fmla="*/ 6016321 w 13453306"/>
              <a:gd name="connsiteY2" fmla="*/ 2052178 h 6514347"/>
              <a:gd name="connsiteX3" fmla="*/ 9951628 w 13453306"/>
              <a:gd name="connsiteY3" fmla="*/ 1354524 h 6514347"/>
              <a:gd name="connsiteX4" fmla="*/ 13439895 w 13453306"/>
              <a:gd name="connsiteY4" fmla="*/ 3880978 h 6514347"/>
              <a:gd name="connsiteX5" fmla="*/ 11008270 w 13453306"/>
              <a:gd name="connsiteY5" fmla="*/ 6509031 h 6514347"/>
              <a:gd name="connsiteX6" fmla="*/ 7384536 w 13453306"/>
              <a:gd name="connsiteY6" fmla="*/ 4551536 h 6514347"/>
              <a:gd name="connsiteX7" fmla="*/ 6653016 w 13453306"/>
              <a:gd name="connsiteY7" fmla="*/ 6346471 h 6514347"/>
              <a:gd name="connsiteX0" fmla="*/ 366534 w 13346236"/>
              <a:gd name="connsiteY0" fmla="*/ 0 h 6514347"/>
              <a:gd name="connsiteX1" fmla="*/ 343988 w 13346236"/>
              <a:gd name="connsiteY1" fmla="*/ 1991502 h 6514347"/>
              <a:gd name="connsiteX2" fmla="*/ 5909251 w 13346236"/>
              <a:gd name="connsiteY2" fmla="*/ 2052178 h 6514347"/>
              <a:gd name="connsiteX3" fmla="*/ 9844558 w 13346236"/>
              <a:gd name="connsiteY3" fmla="*/ 1354524 h 6514347"/>
              <a:gd name="connsiteX4" fmla="*/ 13332825 w 13346236"/>
              <a:gd name="connsiteY4" fmla="*/ 3880978 h 6514347"/>
              <a:gd name="connsiteX5" fmla="*/ 10901200 w 13346236"/>
              <a:gd name="connsiteY5" fmla="*/ 6509031 h 6514347"/>
              <a:gd name="connsiteX6" fmla="*/ 7277466 w 13346236"/>
              <a:gd name="connsiteY6" fmla="*/ 4551536 h 6514347"/>
              <a:gd name="connsiteX7" fmla="*/ 6545946 w 13346236"/>
              <a:gd name="connsiteY7" fmla="*/ 6346471 h 6514347"/>
              <a:gd name="connsiteX0" fmla="*/ 205369 w 13185071"/>
              <a:gd name="connsiteY0" fmla="*/ 0 h 6514347"/>
              <a:gd name="connsiteX1" fmla="*/ 182823 w 13185071"/>
              <a:gd name="connsiteY1" fmla="*/ 1991502 h 6514347"/>
              <a:gd name="connsiteX2" fmla="*/ 2058514 w 13185071"/>
              <a:gd name="connsiteY2" fmla="*/ 5588285 h 6514347"/>
              <a:gd name="connsiteX3" fmla="*/ 9683393 w 13185071"/>
              <a:gd name="connsiteY3" fmla="*/ 1354524 h 6514347"/>
              <a:gd name="connsiteX4" fmla="*/ 13171660 w 13185071"/>
              <a:gd name="connsiteY4" fmla="*/ 3880978 h 6514347"/>
              <a:gd name="connsiteX5" fmla="*/ 10740035 w 13185071"/>
              <a:gd name="connsiteY5" fmla="*/ 6509031 h 6514347"/>
              <a:gd name="connsiteX6" fmla="*/ 7116301 w 13185071"/>
              <a:gd name="connsiteY6" fmla="*/ 4551536 h 6514347"/>
              <a:gd name="connsiteX7" fmla="*/ 6384781 w 13185071"/>
              <a:gd name="connsiteY7" fmla="*/ 6346471 h 6514347"/>
              <a:gd name="connsiteX0" fmla="*/ 769643 w 13749345"/>
              <a:gd name="connsiteY0" fmla="*/ 0 h 6514347"/>
              <a:gd name="connsiteX1" fmla="*/ 69290 w 13749345"/>
              <a:gd name="connsiteY1" fmla="*/ 3078551 h 6514347"/>
              <a:gd name="connsiteX2" fmla="*/ 2622788 w 13749345"/>
              <a:gd name="connsiteY2" fmla="*/ 5588285 h 6514347"/>
              <a:gd name="connsiteX3" fmla="*/ 10247667 w 13749345"/>
              <a:gd name="connsiteY3" fmla="*/ 1354524 h 6514347"/>
              <a:gd name="connsiteX4" fmla="*/ 13735934 w 13749345"/>
              <a:gd name="connsiteY4" fmla="*/ 3880978 h 6514347"/>
              <a:gd name="connsiteX5" fmla="*/ 11304309 w 13749345"/>
              <a:gd name="connsiteY5" fmla="*/ 6509031 h 6514347"/>
              <a:gd name="connsiteX6" fmla="*/ 7680575 w 13749345"/>
              <a:gd name="connsiteY6" fmla="*/ 4551536 h 6514347"/>
              <a:gd name="connsiteX7" fmla="*/ 6949055 w 13749345"/>
              <a:gd name="connsiteY7" fmla="*/ 6346471 h 6514347"/>
              <a:gd name="connsiteX0" fmla="*/ 723853 w 13703555"/>
              <a:gd name="connsiteY0" fmla="*/ 0 h 6514347"/>
              <a:gd name="connsiteX1" fmla="*/ 23500 w 13703555"/>
              <a:gd name="connsiteY1" fmla="*/ 3078551 h 6514347"/>
              <a:gd name="connsiteX2" fmla="*/ 2576998 w 13703555"/>
              <a:gd name="connsiteY2" fmla="*/ 5588285 h 6514347"/>
              <a:gd name="connsiteX3" fmla="*/ 10201877 w 13703555"/>
              <a:gd name="connsiteY3" fmla="*/ 1354524 h 6514347"/>
              <a:gd name="connsiteX4" fmla="*/ 13690144 w 13703555"/>
              <a:gd name="connsiteY4" fmla="*/ 3880978 h 6514347"/>
              <a:gd name="connsiteX5" fmla="*/ 11258519 w 13703555"/>
              <a:gd name="connsiteY5" fmla="*/ 6509031 h 6514347"/>
              <a:gd name="connsiteX6" fmla="*/ 7634785 w 13703555"/>
              <a:gd name="connsiteY6" fmla="*/ 4551536 h 6514347"/>
              <a:gd name="connsiteX7" fmla="*/ 6903265 w 13703555"/>
              <a:gd name="connsiteY7" fmla="*/ 6346471 h 6514347"/>
              <a:gd name="connsiteX0" fmla="*/ 734918 w 13714620"/>
              <a:gd name="connsiteY0" fmla="*/ 0 h 6514347"/>
              <a:gd name="connsiteX1" fmla="*/ 34565 w 13714620"/>
              <a:gd name="connsiteY1" fmla="*/ 3078551 h 6514347"/>
              <a:gd name="connsiteX2" fmla="*/ 1916651 w 13714620"/>
              <a:gd name="connsiteY2" fmla="*/ 5351692 h 6514347"/>
              <a:gd name="connsiteX3" fmla="*/ 10212942 w 13714620"/>
              <a:gd name="connsiteY3" fmla="*/ 1354524 h 6514347"/>
              <a:gd name="connsiteX4" fmla="*/ 13701209 w 13714620"/>
              <a:gd name="connsiteY4" fmla="*/ 3880978 h 6514347"/>
              <a:gd name="connsiteX5" fmla="*/ 11269584 w 13714620"/>
              <a:gd name="connsiteY5" fmla="*/ 6509031 h 6514347"/>
              <a:gd name="connsiteX6" fmla="*/ 7645850 w 13714620"/>
              <a:gd name="connsiteY6" fmla="*/ 4551536 h 6514347"/>
              <a:gd name="connsiteX7" fmla="*/ 6914330 w 13714620"/>
              <a:gd name="connsiteY7" fmla="*/ 6346471 h 6514347"/>
              <a:gd name="connsiteX0" fmla="*/ 734918 w 13714620"/>
              <a:gd name="connsiteY0" fmla="*/ 0 h 6514347"/>
              <a:gd name="connsiteX1" fmla="*/ 34565 w 13714620"/>
              <a:gd name="connsiteY1" fmla="*/ 3078551 h 6514347"/>
              <a:gd name="connsiteX2" fmla="*/ 1916651 w 13714620"/>
              <a:gd name="connsiteY2" fmla="*/ 5351692 h 6514347"/>
              <a:gd name="connsiteX3" fmla="*/ 10212942 w 13714620"/>
              <a:gd name="connsiteY3" fmla="*/ 1354524 h 6514347"/>
              <a:gd name="connsiteX4" fmla="*/ 13701209 w 13714620"/>
              <a:gd name="connsiteY4" fmla="*/ 3880978 h 6514347"/>
              <a:gd name="connsiteX5" fmla="*/ 11269584 w 13714620"/>
              <a:gd name="connsiteY5" fmla="*/ 6509031 h 6514347"/>
              <a:gd name="connsiteX6" fmla="*/ 7645850 w 13714620"/>
              <a:gd name="connsiteY6" fmla="*/ 4551536 h 6514347"/>
              <a:gd name="connsiteX7" fmla="*/ 6914330 w 13714620"/>
              <a:gd name="connsiteY7" fmla="*/ 6346471 h 6514347"/>
              <a:gd name="connsiteX0" fmla="*/ 702968 w 13682670"/>
              <a:gd name="connsiteY0" fmla="*/ 0 h 6514347"/>
              <a:gd name="connsiteX1" fmla="*/ 2615 w 13682670"/>
              <a:gd name="connsiteY1" fmla="*/ 3078551 h 6514347"/>
              <a:gd name="connsiteX2" fmla="*/ 1884701 w 13682670"/>
              <a:gd name="connsiteY2" fmla="*/ 5351692 h 6514347"/>
              <a:gd name="connsiteX3" fmla="*/ 10180992 w 13682670"/>
              <a:gd name="connsiteY3" fmla="*/ 1354524 h 6514347"/>
              <a:gd name="connsiteX4" fmla="*/ 13669259 w 13682670"/>
              <a:gd name="connsiteY4" fmla="*/ 3880978 h 6514347"/>
              <a:gd name="connsiteX5" fmla="*/ 11237634 w 13682670"/>
              <a:gd name="connsiteY5" fmla="*/ 6509031 h 6514347"/>
              <a:gd name="connsiteX6" fmla="*/ 7613900 w 13682670"/>
              <a:gd name="connsiteY6" fmla="*/ 4551536 h 6514347"/>
              <a:gd name="connsiteX7" fmla="*/ 6882380 w 13682670"/>
              <a:gd name="connsiteY7" fmla="*/ 6346471 h 6514347"/>
              <a:gd name="connsiteX0" fmla="*/ 815919 w 13795621"/>
              <a:gd name="connsiteY0" fmla="*/ 0 h 6514347"/>
              <a:gd name="connsiteX1" fmla="*/ 466 w 13795621"/>
              <a:gd name="connsiteY1" fmla="*/ 3187256 h 6514347"/>
              <a:gd name="connsiteX2" fmla="*/ 1997652 w 13795621"/>
              <a:gd name="connsiteY2" fmla="*/ 5351692 h 6514347"/>
              <a:gd name="connsiteX3" fmla="*/ 10293943 w 13795621"/>
              <a:gd name="connsiteY3" fmla="*/ 1354524 h 6514347"/>
              <a:gd name="connsiteX4" fmla="*/ 13782210 w 13795621"/>
              <a:gd name="connsiteY4" fmla="*/ 3880978 h 6514347"/>
              <a:gd name="connsiteX5" fmla="*/ 11350585 w 13795621"/>
              <a:gd name="connsiteY5" fmla="*/ 6509031 h 6514347"/>
              <a:gd name="connsiteX6" fmla="*/ 7726851 w 13795621"/>
              <a:gd name="connsiteY6" fmla="*/ 4551536 h 6514347"/>
              <a:gd name="connsiteX7" fmla="*/ 6995331 w 13795621"/>
              <a:gd name="connsiteY7" fmla="*/ 6346471 h 6514347"/>
              <a:gd name="connsiteX0" fmla="*/ 838112 w 13817814"/>
              <a:gd name="connsiteY0" fmla="*/ 0 h 6514347"/>
              <a:gd name="connsiteX1" fmla="*/ 22659 w 13817814"/>
              <a:gd name="connsiteY1" fmla="*/ 3187256 h 6514347"/>
              <a:gd name="connsiteX2" fmla="*/ 1828013 w 13817814"/>
              <a:gd name="connsiteY2" fmla="*/ 5300536 h 6514347"/>
              <a:gd name="connsiteX3" fmla="*/ 10316136 w 13817814"/>
              <a:gd name="connsiteY3" fmla="*/ 1354524 h 6514347"/>
              <a:gd name="connsiteX4" fmla="*/ 13804403 w 13817814"/>
              <a:gd name="connsiteY4" fmla="*/ 3880978 h 6514347"/>
              <a:gd name="connsiteX5" fmla="*/ 11372778 w 13817814"/>
              <a:gd name="connsiteY5" fmla="*/ 6509031 h 6514347"/>
              <a:gd name="connsiteX6" fmla="*/ 7749044 w 13817814"/>
              <a:gd name="connsiteY6" fmla="*/ 4551536 h 6514347"/>
              <a:gd name="connsiteX7" fmla="*/ 7017524 w 13817814"/>
              <a:gd name="connsiteY7" fmla="*/ 6346471 h 6514347"/>
              <a:gd name="connsiteX0" fmla="*/ 815824 w 13795526"/>
              <a:gd name="connsiteY0" fmla="*/ 0 h 6514347"/>
              <a:gd name="connsiteX1" fmla="*/ 371 w 13795526"/>
              <a:gd name="connsiteY1" fmla="*/ 3187256 h 6514347"/>
              <a:gd name="connsiteX2" fmla="*/ 1805725 w 13795526"/>
              <a:gd name="connsiteY2" fmla="*/ 5300536 h 6514347"/>
              <a:gd name="connsiteX3" fmla="*/ 10293848 w 13795526"/>
              <a:gd name="connsiteY3" fmla="*/ 1354524 h 6514347"/>
              <a:gd name="connsiteX4" fmla="*/ 13782115 w 13795526"/>
              <a:gd name="connsiteY4" fmla="*/ 3880978 h 6514347"/>
              <a:gd name="connsiteX5" fmla="*/ 11350490 w 13795526"/>
              <a:gd name="connsiteY5" fmla="*/ 6509031 h 6514347"/>
              <a:gd name="connsiteX6" fmla="*/ 7726756 w 13795526"/>
              <a:gd name="connsiteY6" fmla="*/ 4551536 h 6514347"/>
              <a:gd name="connsiteX7" fmla="*/ 6995236 w 13795526"/>
              <a:gd name="connsiteY7" fmla="*/ 6346471 h 6514347"/>
              <a:gd name="connsiteX0" fmla="*/ 956434 w 13936136"/>
              <a:gd name="connsiteY0" fmla="*/ 0 h 6514347"/>
              <a:gd name="connsiteX1" fmla="*/ 304 w 13936136"/>
              <a:gd name="connsiteY1" fmla="*/ 2989030 h 6514347"/>
              <a:gd name="connsiteX2" fmla="*/ 1946335 w 13936136"/>
              <a:gd name="connsiteY2" fmla="*/ 5300536 h 6514347"/>
              <a:gd name="connsiteX3" fmla="*/ 10434458 w 13936136"/>
              <a:gd name="connsiteY3" fmla="*/ 1354524 h 6514347"/>
              <a:gd name="connsiteX4" fmla="*/ 13922725 w 13936136"/>
              <a:gd name="connsiteY4" fmla="*/ 3880978 h 6514347"/>
              <a:gd name="connsiteX5" fmla="*/ 11491100 w 13936136"/>
              <a:gd name="connsiteY5" fmla="*/ 6509031 h 6514347"/>
              <a:gd name="connsiteX6" fmla="*/ 7867366 w 13936136"/>
              <a:gd name="connsiteY6" fmla="*/ 4551536 h 6514347"/>
              <a:gd name="connsiteX7" fmla="*/ 7135846 w 13936136"/>
              <a:gd name="connsiteY7" fmla="*/ 6346471 h 6514347"/>
              <a:gd name="connsiteX0" fmla="*/ 962550 w 13942252"/>
              <a:gd name="connsiteY0" fmla="*/ 0 h 6514347"/>
              <a:gd name="connsiteX1" fmla="*/ 6420 w 13942252"/>
              <a:gd name="connsiteY1" fmla="*/ 2989030 h 6514347"/>
              <a:gd name="connsiteX2" fmla="*/ 1952451 w 13942252"/>
              <a:gd name="connsiteY2" fmla="*/ 5300536 h 6514347"/>
              <a:gd name="connsiteX3" fmla="*/ 10440574 w 13942252"/>
              <a:gd name="connsiteY3" fmla="*/ 1354524 h 6514347"/>
              <a:gd name="connsiteX4" fmla="*/ 13928841 w 13942252"/>
              <a:gd name="connsiteY4" fmla="*/ 3880978 h 6514347"/>
              <a:gd name="connsiteX5" fmla="*/ 11497216 w 13942252"/>
              <a:gd name="connsiteY5" fmla="*/ 6509031 h 6514347"/>
              <a:gd name="connsiteX6" fmla="*/ 7873482 w 13942252"/>
              <a:gd name="connsiteY6" fmla="*/ 4551536 h 6514347"/>
              <a:gd name="connsiteX7" fmla="*/ 7141962 w 13942252"/>
              <a:gd name="connsiteY7" fmla="*/ 6346471 h 6514347"/>
              <a:gd name="connsiteX0" fmla="*/ 962550 w 13942252"/>
              <a:gd name="connsiteY0" fmla="*/ 0 h 6514347"/>
              <a:gd name="connsiteX1" fmla="*/ 6420 w 13942252"/>
              <a:gd name="connsiteY1" fmla="*/ 2989030 h 6514347"/>
              <a:gd name="connsiteX2" fmla="*/ 1952451 w 13942252"/>
              <a:gd name="connsiteY2" fmla="*/ 5300536 h 6514347"/>
              <a:gd name="connsiteX3" fmla="*/ 10440574 w 13942252"/>
              <a:gd name="connsiteY3" fmla="*/ 1354524 h 6514347"/>
              <a:gd name="connsiteX4" fmla="*/ 13928841 w 13942252"/>
              <a:gd name="connsiteY4" fmla="*/ 3880978 h 6514347"/>
              <a:gd name="connsiteX5" fmla="*/ 11497216 w 13942252"/>
              <a:gd name="connsiteY5" fmla="*/ 6509031 h 6514347"/>
              <a:gd name="connsiteX6" fmla="*/ 7873482 w 13942252"/>
              <a:gd name="connsiteY6" fmla="*/ 4551536 h 6514347"/>
              <a:gd name="connsiteX7" fmla="*/ 7141962 w 13942252"/>
              <a:gd name="connsiteY7" fmla="*/ 6346471 h 6514347"/>
              <a:gd name="connsiteX0" fmla="*/ 987953 w 13967655"/>
              <a:gd name="connsiteY0" fmla="*/ 0 h 6514347"/>
              <a:gd name="connsiteX1" fmla="*/ 6245 w 13967655"/>
              <a:gd name="connsiteY1" fmla="*/ 3097735 h 6514347"/>
              <a:gd name="connsiteX2" fmla="*/ 1977854 w 13967655"/>
              <a:gd name="connsiteY2" fmla="*/ 5300536 h 6514347"/>
              <a:gd name="connsiteX3" fmla="*/ 10465977 w 13967655"/>
              <a:gd name="connsiteY3" fmla="*/ 1354524 h 6514347"/>
              <a:gd name="connsiteX4" fmla="*/ 13954244 w 13967655"/>
              <a:gd name="connsiteY4" fmla="*/ 3880978 h 6514347"/>
              <a:gd name="connsiteX5" fmla="*/ 11522619 w 13967655"/>
              <a:gd name="connsiteY5" fmla="*/ 6509031 h 6514347"/>
              <a:gd name="connsiteX6" fmla="*/ 7898885 w 13967655"/>
              <a:gd name="connsiteY6" fmla="*/ 4551536 h 6514347"/>
              <a:gd name="connsiteX7" fmla="*/ 7167365 w 13967655"/>
              <a:gd name="connsiteY7" fmla="*/ 6346471 h 6514347"/>
              <a:gd name="connsiteX0" fmla="*/ 1209301 w 13971593"/>
              <a:gd name="connsiteY0" fmla="*/ 0 h 6456798"/>
              <a:gd name="connsiteX1" fmla="*/ 10183 w 13971593"/>
              <a:gd name="connsiteY1" fmla="*/ 3040186 h 6456798"/>
              <a:gd name="connsiteX2" fmla="*/ 1981792 w 13971593"/>
              <a:gd name="connsiteY2" fmla="*/ 5242987 h 6456798"/>
              <a:gd name="connsiteX3" fmla="*/ 10469915 w 13971593"/>
              <a:gd name="connsiteY3" fmla="*/ 1296975 h 6456798"/>
              <a:gd name="connsiteX4" fmla="*/ 13958182 w 13971593"/>
              <a:gd name="connsiteY4" fmla="*/ 3823429 h 6456798"/>
              <a:gd name="connsiteX5" fmla="*/ 11526557 w 13971593"/>
              <a:gd name="connsiteY5" fmla="*/ 6451482 h 6456798"/>
              <a:gd name="connsiteX6" fmla="*/ 7902823 w 13971593"/>
              <a:gd name="connsiteY6" fmla="*/ 4493987 h 6456798"/>
              <a:gd name="connsiteX7" fmla="*/ 7171303 w 13971593"/>
              <a:gd name="connsiteY7" fmla="*/ 6288922 h 6456798"/>
              <a:gd name="connsiteX0" fmla="*/ 1006722 w 13769014"/>
              <a:gd name="connsiteY0" fmla="*/ 0 h 6456798"/>
              <a:gd name="connsiteX1" fmla="*/ 12225 w 13769014"/>
              <a:gd name="connsiteY1" fmla="*/ 3059369 h 6456798"/>
              <a:gd name="connsiteX2" fmla="*/ 1779213 w 13769014"/>
              <a:gd name="connsiteY2" fmla="*/ 5242987 h 6456798"/>
              <a:gd name="connsiteX3" fmla="*/ 10267336 w 13769014"/>
              <a:gd name="connsiteY3" fmla="*/ 1296975 h 6456798"/>
              <a:gd name="connsiteX4" fmla="*/ 13755603 w 13769014"/>
              <a:gd name="connsiteY4" fmla="*/ 3823429 h 6456798"/>
              <a:gd name="connsiteX5" fmla="*/ 11323978 w 13769014"/>
              <a:gd name="connsiteY5" fmla="*/ 6451482 h 6456798"/>
              <a:gd name="connsiteX6" fmla="*/ 7700244 w 13769014"/>
              <a:gd name="connsiteY6" fmla="*/ 4493987 h 6456798"/>
              <a:gd name="connsiteX7" fmla="*/ 6968724 w 13769014"/>
              <a:gd name="connsiteY7" fmla="*/ 6288922 h 6456798"/>
              <a:gd name="connsiteX0" fmla="*/ 996787 w 13759079"/>
              <a:gd name="connsiteY0" fmla="*/ 0 h 6456798"/>
              <a:gd name="connsiteX1" fmla="*/ 2290 w 13759079"/>
              <a:gd name="connsiteY1" fmla="*/ 3059369 h 6456798"/>
              <a:gd name="connsiteX2" fmla="*/ 1769278 w 13759079"/>
              <a:gd name="connsiteY2" fmla="*/ 5242987 h 6456798"/>
              <a:gd name="connsiteX3" fmla="*/ 10257401 w 13759079"/>
              <a:gd name="connsiteY3" fmla="*/ 1296975 h 6456798"/>
              <a:gd name="connsiteX4" fmla="*/ 13745668 w 13759079"/>
              <a:gd name="connsiteY4" fmla="*/ 3823429 h 6456798"/>
              <a:gd name="connsiteX5" fmla="*/ 11314043 w 13759079"/>
              <a:gd name="connsiteY5" fmla="*/ 6451482 h 6456798"/>
              <a:gd name="connsiteX6" fmla="*/ 7690309 w 13759079"/>
              <a:gd name="connsiteY6" fmla="*/ 4493987 h 6456798"/>
              <a:gd name="connsiteX7" fmla="*/ 6958789 w 13759079"/>
              <a:gd name="connsiteY7" fmla="*/ 6288922 h 6456798"/>
              <a:gd name="connsiteX0" fmla="*/ 1000120 w 13762412"/>
              <a:gd name="connsiteY0" fmla="*/ 0 h 6456798"/>
              <a:gd name="connsiteX1" fmla="*/ 5623 w 13762412"/>
              <a:gd name="connsiteY1" fmla="*/ 3059369 h 6456798"/>
              <a:gd name="connsiteX2" fmla="*/ 1772611 w 13762412"/>
              <a:gd name="connsiteY2" fmla="*/ 5242987 h 6456798"/>
              <a:gd name="connsiteX3" fmla="*/ 10260734 w 13762412"/>
              <a:gd name="connsiteY3" fmla="*/ 1296975 h 6456798"/>
              <a:gd name="connsiteX4" fmla="*/ 13749001 w 13762412"/>
              <a:gd name="connsiteY4" fmla="*/ 3823429 h 6456798"/>
              <a:gd name="connsiteX5" fmla="*/ 11317376 w 13762412"/>
              <a:gd name="connsiteY5" fmla="*/ 6451482 h 6456798"/>
              <a:gd name="connsiteX6" fmla="*/ 7693642 w 13762412"/>
              <a:gd name="connsiteY6" fmla="*/ 4493987 h 6456798"/>
              <a:gd name="connsiteX7" fmla="*/ 6962122 w 13762412"/>
              <a:gd name="connsiteY7" fmla="*/ 6288922 h 6456798"/>
              <a:gd name="connsiteX0" fmla="*/ 1006836 w 13769128"/>
              <a:gd name="connsiteY0" fmla="*/ 0 h 6456798"/>
              <a:gd name="connsiteX1" fmla="*/ 12339 w 13769128"/>
              <a:gd name="connsiteY1" fmla="*/ 3059369 h 6456798"/>
              <a:gd name="connsiteX2" fmla="*/ 1779327 w 13769128"/>
              <a:gd name="connsiteY2" fmla="*/ 5242987 h 6456798"/>
              <a:gd name="connsiteX3" fmla="*/ 10267450 w 13769128"/>
              <a:gd name="connsiteY3" fmla="*/ 1296975 h 6456798"/>
              <a:gd name="connsiteX4" fmla="*/ 13755717 w 13769128"/>
              <a:gd name="connsiteY4" fmla="*/ 3823429 h 6456798"/>
              <a:gd name="connsiteX5" fmla="*/ 11324092 w 13769128"/>
              <a:gd name="connsiteY5" fmla="*/ 6451482 h 6456798"/>
              <a:gd name="connsiteX6" fmla="*/ 7700358 w 13769128"/>
              <a:gd name="connsiteY6" fmla="*/ 4493987 h 6456798"/>
              <a:gd name="connsiteX7" fmla="*/ 6968838 w 13769128"/>
              <a:gd name="connsiteY7" fmla="*/ 6288922 h 6456798"/>
              <a:gd name="connsiteX0" fmla="*/ 997748 w 13956508"/>
              <a:gd name="connsiteY0" fmla="*/ 0 h 6456798"/>
              <a:gd name="connsiteX1" fmla="*/ 3251 w 13956508"/>
              <a:gd name="connsiteY1" fmla="*/ 3059369 h 6456798"/>
              <a:gd name="connsiteX2" fmla="*/ 1770239 w 13956508"/>
              <a:gd name="connsiteY2" fmla="*/ 5242987 h 6456798"/>
              <a:gd name="connsiteX3" fmla="*/ 5795066 w 13956508"/>
              <a:gd name="connsiteY3" fmla="*/ 1533568 h 6456798"/>
              <a:gd name="connsiteX4" fmla="*/ 13746629 w 13956508"/>
              <a:gd name="connsiteY4" fmla="*/ 3823429 h 6456798"/>
              <a:gd name="connsiteX5" fmla="*/ 11315004 w 13956508"/>
              <a:gd name="connsiteY5" fmla="*/ 6451482 h 6456798"/>
              <a:gd name="connsiteX6" fmla="*/ 7691270 w 13956508"/>
              <a:gd name="connsiteY6" fmla="*/ 4493987 h 6456798"/>
              <a:gd name="connsiteX7" fmla="*/ 6959750 w 13956508"/>
              <a:gd name="connsiteY7" fmla="*/ 6288922 h 6456798"/>
              <a:gd name="connsiteX0" fmla="*/ 997140 w 14030841"/>
              <a:gd name="connsiteY0" fmla="*/ 0 h 6456798"/>
              <a:gd name="connsiteX1" fmla="*/ 2643 w 14030841"/>
              <a:gd name="connsiteY1" fmla="*/ 3059369 h 6456798"/>
              <a:gd name="connsiteX2" fmla="*/ 1769631 w 14030841"/>
              <a:gd name="connsiteY2" fmla="*/ 5242987 h 6456798"/>
              <a:gd name="connsiteX3" fmla="*/ 4502788 w 14030841"/>
              <a:gd name="connsiteY3" fmla="*/ 2000360 h 6456798"/>
              <a:gd name="connsiteX4" fmla="*/ 13746021 w 14030841"/>
              <a:gd name="connsiteY4" fmla="*/ 3823429 h 6456798"/>
              <a:gd name="connsiteX5" fmla="*/ 11314396 w 14030841"/>
              <a:gd name="connsiteY5" fmla="*/ 6451482 h 6456798"/>
              <a:gd name="connsiteX6" fmla="*/ 7690662 w 14030841"/>
              <a:gd name="connsiteY6" fmla="*/ 4493987 h 6456798"/>
              <a:gd name="connsiteX7" fmla="*/ 6959142 w 14030841"/>
              <a:gd name="connsiteY7" fmla="*/ 6288922 h 6456798"/>
              <a:gd name="connsiteX0" fmla="*/ 997140 w 14030841"/>
              <a:gd name="connsiteY0" fmla="*/ 0 h 6456798"/>
              <a:gd name="connsiteX1" fmla="*/ 2643 w 14030841"/>
              <a:gd name="connsiteY1" fmla="*/ 3059369 h 6456798"/>
              <a:gd name="connsiteX2" fmla="*/ 1769631 w 14030841"/>
              <a:gd name="connsiteY2" fmla="*/ 5242987 h 6456798"/>
              <a:gd name="connsiteX3" fmla="*/ 4502788 w 14030841"/>
              <a:gd name="connsiteY3" fmla="*/ 2000360 h 6456798"/>
              <a:gd name="connsiteX4" fmla="*/ 13746021 w 14030841"/>
              <a:gd name="connsiteY4" fmla="*/ 3823429 h 6456798"/>
              <a:gd name="connsiteX5" fmla="*/ 11314396 w 14030841"/>
              <a:gd name="connsiteY5" fmla="*/ 6451482 h 6456798"/>
              <a:gd name="connsiteX6" fmla="*/ 7690662 w 14030841"/>
              <a:gd name="connsiteY6" fmla="*/ 4493987 h 6456798"/>
              <a:gd name="connsiteX7" fmla="*/ 6959142 w 14030841"/>
              <a:gd name="connsiteY7" fmla="*/ 6288922 h 6456798"/>
              <a:gd name="connsiteX0" fmla="*/ 997140 w 14030841"/>
              <a:gd name="connsiteY0" fmla="*/ 0 h 6456798"/>
              <a:gd name="connsiteX1" fmla="*/ 2643 w 14030841"/>
              <a:gd name="connsiteY1" fmla="*/ 3059369 h 6456798"/>
              <a:gd name="connsiteX2" fmla="*/ 1769631 w 14030841"/>
              <a:gd name="connsiteY2" fmla="*/ 5242987 h 6456798"/>
              <a:gd name="connsiteX3" fmla="*/ 4502788 w 14030841"/>
              <a:gd name="connsiteY3" fmla="*/ 2000360 h 6456798"/>
              <a:gd name="connsiteX4" fmla="*/ 13746021 w 14030841"/>
              <a:gd name="connsiteY4" fmla="*/ 3823429 h 6456798"/>
              <a:gd name="connsiteX5" fmla="*/ 11314396 w 14030841"/>
              <a:gd name="connsiteY5" fmla="*/ 6451482 h 6456798"/>
              <a:gd name="connsiteX6" fmla="*/ 7690662 w 14030841"/>
              <a:gd name="connsiteY6" fmla="*/ 4493987 h 6456798"/>
              <a:gd name="connsiteX7" fmla="*/ 6959142 w 14030841"/>
              <a:gd name="connsiteY7" fmla="*/ 6288922 h 6456798"/>
              <a:gd name="connsiteX0" fmla="*/ 997140 w 14030841"/>
              <a:gd name="connsiteY0" fmla="*/ 0 h 6456798"/>
              <a:gd name="connsiteX1" fmla="*/ 2643 w 14030841"/>
              <a:gd name="connsiteY1" fmla="*/ 3059369 h 6456798"/>
              <a:gd name="connsiteX2" fmla="*/ 1769631 w 14030841"/>
              <a:gd name="connsiteY2" fmla="*/ 5242987 h 6456798"/>
              <a:gd name="connsiteX3" fmla="*/ 4502788 w 14030841"/>
              <a:gd name="connsiteY3" fmla="*/ 2000360 h 6456798"/>
              <a:gd name="connsiteX4" fmla="*/ 13746021 w 14030841"/>
              <a:gd name="connsiteY4" fmla="*/ 3823429 h 6456798"/>
              <a:gd name="connsiteX5" fmla="*/ 11314396 w 14030841"/>
              <a:gd name="connsiteY5" fmla="*/ 6451482 h 6456798"/>
              <a:gd name="connsiteX6" fmla="*/ 7690662 w 14030841"/>
              <a:gd name="connsiteY6" fmla="*/ 4493987 h 6456798"/>
              <a:gd name="connsiteX7" fmla="*/ 6959142 w 14030841"/>
              <a:gd name="connsiteY7" fmla="*/ 6288922 h 6456798"/>
              <a:gd name="connsiteX0" fmla="*/ 997140 w 14030841"/>
              <a:gd name="connsiteY0" fmla="*/ 0 h 6456798"/>
              <a:gd name="connsiteX1" fmla="*/ 2643 w 14030841"/>
              <a:gd name="connsiteY1" fmla="*/ 3059369 h 6456798"/>
              <a:gd name="connsiteX2" fmla="*/ 1769631 w 14030841"/>
              <a:gd name="connsiteY2" fmla="*/ 5242987 h 6456798"/>
              <a:gd name="connsiteX3" fmla="*/ 4502788 w 14030841"/>
              <a:gd name="connsiteY3" fmla="*/ 2000360 h 6456798"/>
              <a:gd name="connsiteX4" fmla="*/ 13746021 w 14030841"/>
              <a:gd name="connsiteY4" fmla="*/ 3823429 h 6456798"/>
              <a:gd name="connsiteX5" fmla="*/ 11314396 w 14030841"/>
              <a:gd name="connsiteY5" fmla="*/ 6451482 h 6456798"/>
              <a:gd name="connsiteX6" fmla="*/ 7690662 w 14030841"/>
              <a:gd name="connsiteY6" fmla="*/ 4493987 h 6456798"/>
              <a:gd name="connsiteX0" fmla="*/ 997140 w 14354773"/>
              <a:gd name="connsiteY0" fmla="*/ 0 h 6452963"/>
              <a:gd name="connsiteX1" fmla="*/ 2643 w 14354773"/>
              <a:gd name="connsiteY1" fmla="*/ 3059369 h 6452963"/>
              <a:gd name="connsiteX2" fmla="*/ 1769631 w 14354773"/>
              <a:gd name="connsiteY2" fmla="*/ 5242987 h 6452963"/>
              <a:gd name="connsiteX3" fmla="*/ 4502788 w 14354773"/>
              <a:gd name="connsiteY3" fmla="*/ 2000360 h 6452963"/>
              <a:gd name="connsiteX4" fmla="*/ 13746021 w 14354773"/>
              <a:gd name="connsiteY4" fmla="*/ 3823429 h 6452963"/>
              <a:gd name="connsiteX5" fmla="*/ 13236787 w 14354773"/>
              <a:gd name="connsiteY5" fmla="*/ 4149435 h 6452963"/>
              <a:gd name="connsiteX6" fmla="*/ 11314396 w 14354773"/>
              <a:gd name="connsiteY6" fmla="*/ 6451482 h 6452963"/>
              <a:gd name="connsiteX7" fmla="*/ 7690662 w 14354773"/>
              <a:gd name="connsiteY7" fmla="*/ 4493987 h 6452963"/>
              <a:gd name="connsiteX0" fmla="*/ 997140 w 13283776"/>
              <a:gd name="connsiteY0" fmla="*/ 0 h 6452963"/>
              <a:gd name="connsiteX1" fmla="*/ 2643 w 13283776"/>
              <a:gd name="connsiteY1" fmla="*/ 3059369 h 6452963"/>
              <a:gd name="connsiteX2" fmla="*/ 1769631 w 13283776"/>
              <a:gd name="connsiteY2" fmla="*/ 5242987 h 6452963"/>
              <a:gd name="connsiteX3" fmla="*/ 4502788 w 13283776"/>
              <a:gd name="connsiteY3" fmla="*/ 2000360 h 6452963"/>
              <a:gd name="connsiteX4" fmla="*/ 9877405 w 13283776"/>
              <a:gd name="connsiteY4" fmla="*/ 933158 h 6452963"/>
              <a:gd name="connsiteX5" fmla="*/ 13236787 w 13283776"/>
              <a:gd name="connsiteY5" fmla="*/ 4149435 h 6452963"/>
              <a:gd name="connsiteX6" fmla="*/ 11314396 w 13283776"/>
              <a:gd name="connsiteY6" fmla="*/ 6451482 h 6452963"/>
              <a:gd name="connsiteX7" fmla="*/ 7690662 w 13283776"/>
              <a:gd name="connsiteY7" fmla="*/ 4493987 h 6452963"/>
              <a:gd name="connsiteX0" fmla="*/ 997140 w 13279471"/>
              <a:gd name="connsiteY0" fmla="*/ 0 h 6452963"/>
              <a:gd name="connsiteX1" fmla="*/ 2643 w 13279471"/>
              <a:gd name="connsiteY1" fmla="*/ 3059369 h 6452963"/>
              <a:gd name="connsiteX2" fmla="*/ 1769631 w 13279471"/>
              <a:gd name="connsiteY2" fmla="*/ 5242987 h 6452963"/>
              <a:gd name="connsiteX3" fmla="*/ 4502788 w 13279471"/>
              <a:gd name="connsiteY3" fmla="*/ 2000360 h 6452963"/>
              <a:gd name="connsiteX4" fmla="*/ 9608839 w 13279471"/>
              <a:gd name="connsiteY4" fmla="*/ 786086 h 6452963"/>
              <a:gd name="connsiteX5" fmla="*/ 13236787 w 13279471"/>
              <a:gd name="connsiteY5" fmla="*/ 4149435 h 6452963"/>
              <a:gd name="connsiteX6" fmla="*/ 11314396 w 13279471"/>
              <a:gd name="connsiteY6" fmla="*/ 6451482 h 6452963"/>
              <a:gd name="connsiteX7" fmla="*/ 7690662 w 13279471"/>
              <a:gd name="connsiteY7" fmla="*/ 4493987 h 6452963"/>
              <a:gd name="connsiteX0" fmla="*/ 997140 w 11581676"/>
              <a:gd name="connsiteY0" fmla="*/ 0 h 6488107"/>
              <a:gd name="connsiteX1" fmla="*/ 2643 w 11581676"/>
              <a:gd name="connsiteY1" fmla="*/ 3059369 h 6488107"/>
              <a:gd name="connsiteX2" fmla="*/ 1769631 w 11581676"/>
              <a:gd name="connsiteY2" fmla="*/ 5242987 h 6488107"/>
              <a:gd name="connsiteX3" fmla="*/ 4502788 w 11581676"/>
              <a:gd name="connsiteY3" fmla="*/ 2000360 h 6488107"/>
              <a:gd name="connsiteX4" fmla="*/ 9608839 w 11581676"/>
              <a:gd name="connsiteY4" fmla="*/ 786086 h 6488107"/>
              <a:gd name="connsiteX5" fmla="*/ 11497508 w 11581676"/>
              <a:gd name="connsiteY5" fmla="*/ 2563623 h 6488107"/>
              <a:gd name="connsiteX6" fmla="*/ 11314396 w 11581676"/>
              <a:gd name="connsiteY6" fmla="*/ 6451482 h 6488107"/>
              <a:gd name="connsiteX7" fmla="*/ 7690662 w 11581676"/>
              <a:gd name="connsiteY7" fmla="*/ 4493987 h 6488107"/>
              <a:gd name="connsiteX0" fmla="*/ 997140 w 11581676"/>
              <a:gd name="connsiteY0" fmla="*/ 0 h 5277385"/>
              <a:gd name="connsiteX1" fmla="*/ 2643 w 11581676"/>
              <a:gd name="connsiteY1" fmla="*/ 3059369 h 5277385"/>
              <a:gd name="connsiteX2" fmla="*/ 1769631 w 11581676"/>
              <a:gd name="connsiteY2" fmla="*/ 5242987 h 5277385"/>
              <a:gd name="connsiteX3" fmla="*/ 4502788 w 11581676"/>
              <a:gd name="connsiteY3" fmla="*/ 2000360 h 5277385"/>
              <a:gd name="connsiteX4" fmla="*/ 9608839 w 11581676"/>
              <a:gd name="connsiteY4" fmla="*/ 786086 h 5277385"/>
              <a:gd name="connsiteX5" fmla="*/ 11497508 w 11581676"/>
              <a:gd name="connsiteY5" fmla="*/ 2563623 h 5277385"/>
              <a:gd name="connsiteX6" fmla="*/ 8768046 w 11581676"/>
              <a:gd name="connsiteY6" fmla="*/ 2844682 h 5277385"/>
              <a:gd name="connsiteX7" fmla="*/ 7690662 w 11581676"/>
              <a:gd name="connsiteY7" fmla="*/ 4493987 h 5277385"/>
              <a:gd name="connsiteX0" fmla="*/ 997140 w 11581676"/>
              <a:gd name="connsiteY0" fmla="*/ 0 h 5277385"/>
              <a:gd name="connsiteX1" fmla="*/ 2643 w 11581676"/>
              <a:gd name="connsiteY1" fmla="*/ 3059369 h 5277385"/>
              <a:gd name="connsiteX2" fmla="*/ 1769631 w 11581676"/>
              <a:gd name="connsiteY2" fmla="*/ 5242987 h 5277385"/>
              <a:gd name="connsiteX3" fmla="*/ 4502788 w 11581676"/>
              <a:gd name="connsiteY3" fmla="*/ 2000360 h 5277385"/>
              <a:gd name="connsiteX4" fmla="*/ 9608839 w 11581676"/>
              <a:gd name="connsiteY4" fmla="*/ 786086 h 5277385"/>
              <a:gd name="connsiteX5" fmla="*/ 11497508 w 11581676"/>
              <a:gd name="connsiteY5" fmla="*/ 2563623 h 5277385"/>
              <a:gd name="connsiteX6" fmla="*/ 8768046 w 11581676"/>
              <a:gd name="connsiteY6" fmla="*/ 2844682 h 5277385"/>
              <a:gd name="connsiteX7" fmla="*/ 7671612 w 11581676"/>
              <a:gd name="connsiteY7" fmla="*/ 4868637 h 5277385"/>
              <a:gd name="connsiteX0" fmla="*/ 997140 w 11581676"/>
              <a:gd name="connsiteY0" fmla="*/ 0 h 5277385"/>
              <a:gd name="connsiteX1" fmla="*/ 2643 w 11581676"/>
              <a:gd name="connsiteY1" fmla="*/ 3059369 h 5277385"/>
              <a:gd name="connsiteX2" fmla="*/ 1769631 w 11581676"/>
              <a:gd name="connsiteY2" fmla="*/ 5242987 h 5277385"/>
              <a:gd name="connsiteX3" fmla="*/ 4502788 w 11581676"/>
              <a:gd name="connsiteY3" fmla="*/ 2000360 h 5277385"/>
              <a:gd name="connsiteX4" fmla="*/ 9608839 w 11581676"/>
              <a:gd name="connsiteY4" fmla="*/ 786086 h 5277385"/>
              <a:gd name="connsiteX5" fmla="*/ 11497508 w 11581676"/>
              <a:gd name="connsiteY5" fmla="*/ 2563623 h 5277385"/>
              <a:gd name="connsiteX6" fmla="*/ 8768046 w 11581676"/>
              <a:gd name="connsiteY6" fmla="*/ 2844682 h 5277385"/>
              <a:gd name="connsiteX7" fmla="*/ 7671612 w 11581676"/>
              <a:gd name="connsiteY7" fmla="*/ 4868637 h 5277385"/>
              <a:gd name="connsiteX0" fmla="*/ 997140 w 11581676"/>
              <a:gd name="connsiteY0" fmla="*/ 0 h 5277385"/>
              <a:gd name="connsiteX1" fmla="*/ 2643 w 11581676"/>
              <a:gd name="connsiteY1" fmla="*/ 3059369 h 5277385"/>
              <a:gd name="connsiteX2" fmla="*/ 1769631 w 11581676"/>
              <a:gd name="connsiteY2" fmla="*/ 5242987 h 5277385"/>
              <a:gd name="connsiteX3" fmla="*/ 4502788 w 11581676"/>
              <a:gd name="connsiteY3" fmla="*/ 2000360 h 5277385"/>
              <a:gd name="connsiteX4" fmla="*/ 9608839 w 11581676"/>
              <a:gd name="connsiteY4" fmla="*/ 786086 h 5277385"/>
              <a:gd name="connsiteX5" fmla="*/ 11497508 w 11581676"/>
              <a:gd name="connsiteY5" fmla="*/ 2563623 h 5277385"/>
              <a:gd name="connsiteX6" fmla="*/ 8768046 w 11581676"/>
              <a:gd name="connsiteY6" fmla="*/ 2844682 h 5277385"/>
              <a:gd name="connsiteX7" fmla="*/ 8554262 w 11581676"/>
              <a:gd name="connsiteY7" fmla="*/ 4881337 h 5277385"/>
              <a:gd name="connsiteX0" fmla="*/ 997140 w 11581676"/>
              <a:gd name="connsiteY0" fmla="*/ 0 h 5277385"/>
              <a:gd name="connsiteX1" fmla="*/ 2643 w 11581676"/>
              <a:gd name="connsiteY1" fmla="*/ 3059369 h 5277385"/>
              <a:gd name="connsiteX2" fmla="*/ 1769631 w 11581676"/>
              <a:gd name="connsiteY2" fmla="*/ 5242987 h 5277385"/>
              <a:gd name="connsiteX3" fmla="*/ 4502788 w 11581676"/>
              <a:gd name="connsiteY3" fmla="*/ 2000360 h 5277385"/>
              <a:gd name="connsiteX4" fmla="*/ 9608839 w 11581676"/>
              <a:gd name="connsiteY4" fmla="*/ 786086 h 5277385"/>
              <a:gd name="connsiteX5" fmla="*/ 11497508 w 11581676"/>
              <a:gd name="connsiteY5" fmla="*/ 2563623 h 5277385"/>
              <a:gd name="connsiteX6" fmla="*/ 8761696 w 11581676"/>
              <a:gd name="connsiteY6" fmla="*/ 2622432 h 5277385"/>
              <a:gd name="connsiteX7" fmla="*/ 8554262 w 11581676"/>
              <a:gd name="connsiteY7" fmla="*/ 4881337 h 5277385"/>
              <a:gd name="connsiteX0" fmla="*/ 997140 w 11618054"/>
              <a:gd name="connsiteY0" fmla="*/ 0 h 5277385"/>
              <a:gd name="connsiteX1" fmla="*/ 2643 w 11618054"/>
              <a:gd name="connsiteY1" fmla="*/ 3059369 h 5277385"/>
              <a:gd name="connsiteX2" fmla="*/ 1769631 w 11618054"/>
              <a:gd name="connsiteY2" fmla="*/ 5242987 h 5277385"/>
              <a:gd name="connsiteX3" fmla="*/ 4502788 w 11618054"/>
              <a:gd name="connsiteY3" fmla="*/ 2000360 h 5277385"/>
              <a:gd name="connsiteX4" fmla="*/ 9608839 w 11618054"/>
              <a:gd name="connsiteY4" fmla="*/ 786086 h 5277385"/>
              <a:gd name="connsiteX5" fmla="*/ 11535608 w 11618054"/>
              <a:gd name="connsiteY5" fmla="*/ 2538223 h 5277385"/>
              <a:gd name="connsiteX6" fmla="*/ 8761696 w 11618054"/>
              <a:gd name="connsiteY6" fmla="*/ 2622432 h 5277385"/>
              <a:gd name="connsiteX7" fmla="*/ 8554262 w 11618054"/>
              <a:gd name="connsiteY7" fmla="*/ 4881337 h 5277385"/>
              <a:gd name="connsiteX0" fmla="*/ 997140 w 11608803"/>
              <a:gd name="connsiteY0" fmla="*/ 0 h 5277385"/>
              <a:gd name="connsiteX1" fmla="*/ 2643 w 11608803"/>
              <a:gd name="connsiteY1" fmla="*/ 3059369 h 5277385"/>
              <a:gd name="connsiteX2" fmla="*/ 1769631 w 11608803"/>
              <a:gd name="connsiteY2" fmla="*/ 5242987 h 5277385"/>
              <a:gd name="connsiteX3" fmla="*/ 4502788 w 11608803"/>
              <a:gd name="connsiteY3" fmla="*/ 2000360 h 5277385"/>
              <a:gd name="connsiteX4" fmla="*/ 9411989 w 11608803"/>
              <a:gd name="connsiteY4" fmla="*/ 354286 h 5277385"/>
              <a:gd name="connsiteX5" fmla="*/ 11535608 w 11608803"/>
              <a:gd name="connsiteY5" fmla="*/ 2538223 h 5277385"/>
              <a:gd name="connsiteX6" fmla="*/ 8761696 w 11608803"/>
              <a:gd name="connsiteY6" fmla="*/ 2622432 h 5277385"/>
              <a:gd name="connsiteX7" fmla="*/ 8554262 w 11608803"/>
              <a:gd name="connsiteY7" fmla="*/ 4881337 h 5277385"/>
              <a:gd name="connsiteX0" fmla="*/ 997140 w 11660332"/>
              <a:gd name="connsiteY0" fmla="*/ 0 h 5277385"/>
              <a:gd name="connsiteX1" fmla="*/ 2643 w 11660332"/>
              <a:gd name="connsiteY1" fmla="*/ 3059369 h 5277385"/>
              <a:gd name="connsiteX2" fmla="*/ 1769631 w 11660332"/>
              <a:gd name="connsiteY2" fmla="*/ 5242987 h 5277385"/>
              <a:gd name="connsiteX3" fmla="*/ 4502788 w 11660332"/>
              <a:gd name="connsiteY3" fmla="*/ 2000360 h 5277385"/>
              <a:gd name="connsiteX4" fmla="*/ 9411989 w 11660332"/>
              <a:gd name="connsiteY4" fmla="*/ 354286 h 5277385"/>
              <a:gd name="connsiteX5" fmla="*/ 11535608 w 11660332"/>
              <a:gd name="connsiteY5" fmla="*/ 2538223 h 5277385"/>
              <a:gd name="connsiteX6" fmla="*/ 8761696 w 11660332"/>
              <a:gd name="connsiteY6" fmla="*/ 2622432 h 5277385"/>
              <a:gd name="connsiteX7" fmla="*/ 8554262 w 11660332"/>
              <a:gd name="connsiteY7" fmla="*/ 4881337 h 5277385"/>
              <a:gd name="connsiteX0" fmla="*/ 997140 w 11659714"/>
              <a:gd name="connsiteY0" fmla="*/ 0 h 5277385"/>
              <a:gd name="connsiteX1" fmla="*/ 2643 w 11659714"/>
              <a:gd name="connsiteY1" fmla="*/ 3059369 h 5277385"/>
              <a:gd name="connsiteX2" fmla="*/ 1769631 w 11659714"/>
              <a:gd name="connsiteY2" fmla="*/ 5242987 h 5277385"/>
              <a:gd name="connsiteX3" fmla="*/ 4502788 w 11659714"/>
              <a:gd name="connsiteY3" fmla="*/ 2000360 h 5277385"/>
              <a:gd name="connsiteX4" fmla="*/ 9411989 w 11659714"/>
              <a:gd name="connsiteY4" fmla="*/ 354286 h 5277385"/>
              <a:gd name="connsiteX5" fmla="*/ 11535608 w 11659714"/>
              <a:gd name="connsiteY5" fmla="*/ 2538223 h 5277385"/>
              <a:gd name="connsiteX6" fmla="*/ 8761696 w 11659714"/>
              <a:gd name="connsiteY6" fmla="*/ 2622432 h 5277385"/>
              <a:gd name="connsiteX7" fmla="*/ 8554262 w 11659714"/>
              <a:gd name="connsiteY7" fmla="*/ 4881337 h 5277385"/>
              <a:gd name="connsiteX0" fmla="*/ 997140 w 11609430"/>
              <a:gd name="connsiteY0" fmla="*/ 0 h 5277385"/>
              <a:gd name="connsiteX1" fmla="*/ 2643 w 11609430"/>
              <a:gd name="connsiteY1" fmla="*/ 3059369 h 5277385"/>
              <a:gd name="connsiteX2" fmla="*/ 1769631 w 11609430"/>
              <a:gd name="connsiteY2" fmla="*/ 5242987 h 5277385"/>
              <a:gd name="connsiteX3" fmla="*/ 4502788 w 11609430"/>
              <a:gd name="connsiteY3" fmla="*/ 2000360 h 5277385"/>
              <a:gd name="connsiteX4" fmla="*/ 8662689 w 11609430"/>
              <a:gd name="connsiteY4" fmla="*/ 354286 h 5277385"/>
              <a:gd name="connsiteX5" fmla="*/ 11535608 w 11609430"/>
              <a:gd name="connsiteY5" fmla="*/ 2538223 h 5277385"/>
              <a:gd name="connsiteX6" fmla="*/ 8761696 w 11609430"/>
              <a:gd name="connsiteY6" fmla="*/ 2622432 h 5277385"/>
              <a:gd name="connsiteX7" fmla="*/ 8554262 w 11609430"/>
              <a:gd name="connsiteY7" fmla="*/ 4881337 h 5277385"/>
              <a:gd name="connsiteX0" fmla="*/ 997140 w 11609430"/>
              <a:gd name="connsiteY0" fmla="*/ 0 h 7262587"/>
              <a:gd name="connsiteX1" fmla="*/ 2643 w 11609430"/>
              <a:gd name="connsiteY1" fmla="*/ 3059369 h 7262587"/>
              <a:gd name="connsiteX2" fmla="*/ 1769631 w 11609430"/>
              <a:gd name="connsiteY2" fmla="*/ 5242987 h 7262587"/>
              <a:gd name="connsiteX3" fmla="*/ 4502788 w 11609430"/>
              <a:gd name="connsiteY3" fmla="*/ 2000360 h 7262587"/>
              <a:gd name="connsiteX4" fmla="*/ 8662689 w 11609430"/>
              <a:gd name="connsiteY4" fmla="*/ 354286 h 7262587"/>
              <a:gd name="connsiteX5" fmla="*/ 11535608 w 11609430"/>
              <a:gd name="connsiteY5" fmla="*/ 2538223 h 7262587"/>
              <a:gd name="connsiteX6" fmla="*/ 8761696 w 11609430"/>
              <a:gd name="connsiteY6" fmla="*/ 2622432 h 7262587"/>
              <a:gd name="connsiteX7" fmla="*/ 10110012 w 11609430"/>
              <a:gd name="connsiteY7" fmla="*/ 7262587 h 7262587"/>
              <a:gd name="connsiteX0" fmla="*/ 997140 w 11609430"/>
              <a:gd name="connsiteY0" fmla="*/ 0 h 7262587"/>
              <a:gd name="connsiteX1" fmla="*/ 2643 w 11609430"/>
              <a:gd name="connsiteY1" fmla="*/ 3059369 h 7262587"/>
              <a:gd name="connsiteX2" fmla="*/ 1769631 w 11609430"/>
              <a:gd name="connsiteY2" fmla="*/ 5242987 h 7262587"/>
              <a:gd name="connsiteX3" fmla="*/ 4502788 w 11609430"/>
              <a:gd name="connsiteY3" fmla="*/ 2000360 h 7262587"/>
              <a:gd name="connsiteX4" fmla="*/ 8662689 w 11609430"/>
              <a:gd name="connsiteY4" fmla="*/ 354286 h 7262587"/>
              <a:gd name="connsiteX5" fmla="*/ 11535608 w 11609430"/>
              <a:gd name="connsiteY5" fmla="*/ 2538223 h 7262587"/>
              <a:gd name="connsiteX6" fmla="*/ 8761696 w 11609430"/>
              <a:gd name="connsiteY6" fmla="*/ 2622432 h 7262587"/>
              <a:gd name="connsiteX7" fmla="*/ 10110012 w 11609430"/>
              <a:gd name="connsiteY7" fmla="*/ 7262587 h 7262587"/>
              <a:gd name="connsiteX0" fmla="*/ 997140 w 11609430"/>
              <a:gd name="connsiteY0" fmla="*/ 0 h 7262587"/>
              <a:gd name="connsiteX1" fmla="*/ 2643 w 11609430"/>
              <a:gd name="connsiteY1" fmla="*/ 3059369 h 7262587"/>
              <a:gd name="connsiteX2" fmla="*/ 1769631 w 11609430"/>
              <a:gd name="connsiteY2" fmla="*/ 5242987 h 7262587"/>
              <a:gd name="connsiteX3" fmla="*/ 4502788 w 11609430"/>
              <a:gd name="connsiteY3" fmla="*/ 2000360 h 7262587"/>
              <a:gd name="connsiteX4" fmla="*/ 8662689 w 11609430"/>
              <a:gd name="connsiteY4" fmla="*/ 354286 h 7262587"/>
              <a:gd name="connsiteX5" fmla="*/ 11535608 w 11609430"/>
              <a:gd name="connsiteY5" fmla="*/ 2538223 h 7262587"/>
              <a:gd name="connsiteX6" fmla="*/ 8761696 w 11609430"/>
              <a:gd name="connsiteY6" fmla="*/ 2622432 h 7262587"/>
              <a:gd name="connsiteX7" fmla="*/ 10110012 w 11609430"/>
              <a:gd name="connsiteY7" fmla="*/ 7262587 h 7262587"/>
              <a:gd name="connsiteX0" fmla="*/ 997425 w 11584753"/>
              <a:gd name="connsiteY0" fmla="*/ 0 h 7262587"/>
              <a:gd name="connsiteX1" fmla="*/ 2928 w 11584753"/>
              <a:gd name="connsiteY1" fmla="*/ 3059369 h 7262587"/>
              <a:gd name="connsiteX2" fmla="*/ 1769916 w 11584753"/>
              <a:gd name="connsiteY2" fmla="*/ 5242987 h 7262587"/>
              <a:gd name="connsiteX3" fmla="*/ 5176173 w 11584753"/>
              <a:gd name="connsiteY3" fmla="*/ 1486010 h 7262587"/>
              <a:gd name="connsiteX4" fmla="*/ 8662974 w 11584753"/>
              <a:gd name="connsiteY4" fmla="*/ 354286 h 7262587"/>
              <a:gd name="connsiteX5" fmla="*/ 11535893 w 11584753"/>
              <a:gd name="connsiteY5" fmla="*/ 2538223 h 7262587"/>
              <a:gd name="connsiteX6" fmla="*/ 8761981 w 11584753"/>
              <a:gd name="connsiteY6" fmla="*/ 2622432 h 7262587"/>
              <a:gd name="connsiteX7" fmla="*/ 10110297 w 11584753"/>
              <a:gd name="connsiteY7" fmla="*/ 7262587 h 7262587"/>
              <a:gd name="connsiteX0" fmla="*/ 997425 w 11584753"/>
              <a:gd name="connsiteY0" fmla="*/ 0 h 7262587"/>
              <a:gd name="connsiteX1" fmla="*/ 2928 w 11584753"/>
              <a:gd name="connsiteY1" fmla="*/ 3059369 h 7262587"/>
              <a:gd name="connsiteX2" fmla="*/ 1769916 w 11584753"/>
              <a:gd name="connsiteY2" fmla="*/ 5242987 h 7262587"/>
              <a:gd name="connsiteX3" fmla="*/ 5176173 w 11584753"/>
              <a:gd name="connsiteY3" fmla="*/ 1486010 h 7262587"/>
              <a:gd name="connsiteX4" fmla="*/ 8662974 w 11584753"/>
              <a:gd name="connsiteY4" fmla="*/ 354286 h 7262587"/>
              <a:gd name="connsiteX5" fmla="*/ 11535893 w 11584753"/>
              <a:gd name="connsiteY5" fmla="*/ 2538223 h 7262587"/>
              <a:gd name="connsiteX6" fmla="*/ 8761981 w 11584753"/>
              <a:gd name="connsiteY6" fmla="*/ 2622432 h 7262587"/>
              <a:gd name="connsiteX7" fmla="*/ 10110297 w 11584753"/>
              <a:gd name="connsiteY7" fmla="*/ 7262587 h 7262587"/>
              <a:gd name="connsiteX0" fmla="*/ 997423 w 11584771"/>
              <a:gd name="connsiteY0" fmla="*/ 0 h 7262587"/>
              <a:gd name="connsiteX1" fmla="*/ 2926 w 11584771"/>
              <a:gd name="connsiteY1" fmla="*/ 3059369 h 7262587"/>
              <a:gd name="connsiteX2" fmla="*/ 1769914 w 11584771"/>
              <a:gd name="connsiteY2" fmla="*/ 5242987 h 7262587"/>
              <a:gd name="connsiteX3" fmla="*/ 5169821 w 11584771"/>
              <a:gd name="connsiteY3" fmla="*/ 1479660 h 7262587"/>
              <a:gd name="connsiteX4" fmla="*/ 8662972 w 11584771"/>
              <a:gd name="connsiteY4" fmla="*/ 354286 h 7262587"/>
              <a:gd name="connsiteX5" fmla="*/ 11535891 w 11584771"/>
              <a:gd name="connsiteY5" fmla="*/ 2538223 h 7262587"/>
              <a:gd name="connsiteX6" fmla="*/ 8761979 w 11584771"/>
              <a:gd name="connsiteY6" fmla="*/ 2622432 h 7262587"/>
              <a:gd name="connsiteX7" fmla="*/ 10110295 w 11584771"/>
              <a:gd name="connsiteY7" fmla="*/ 7262587 h 7262587"/>
              <a:gd name="connsiteX0" fmla="*/ 997423 w 11584771"/>
              <a:gd name="connsiteY0" fmla="*/ 0 h 7262587"/>
              <a:gd name="connsiteX1" fmla="*/ 2926 w 11584771"/>
              <a:gd name="connsiteY1" fmla="*/ 3059369 h 7262587"/>
              <a:gd name="connsiteX2" fmla="*/ 1769914 w 11584771"/>
              <a:gd name="connsiteY2" fmla="*/ 5242987 h 7262587"/>
              <a:gd name="connsiteX3" fmla="*/ 5169821 w 11584771"/>
              <a:gd name="connsiteY3" fmla="*/ 1479660 h 7262587"/>
              <a:gd name="connsiteX4" fmla="*/ 8662972 w 11584771"/>
              <a:gd name="connsiteY4" fmla="*/ 354286 h 7262587"/>
              <a:gd name="connsiteX5" fmla="*/ 11535891 w 11584771"/>
              <a:gd name="connsiteY5" fmla="*/ 2538223 h 7262587"/>
              <a:gd name="connsiteX6" fmla="*/ 8761979 w 11584771"/>
              <a:gd name="connsiteY6" fmla="*/ 2622432 h 7262587"/>
              <a:gd name="connsiteX7" fmla="*/ 10110295 w 11584771"/>
              <a:gd name="connsiteY7" fmla="*/ 7262587 h 7262587"/>
              <a:gd name="connsiteX0" fmla="*/ 997423 w 11584771"/>
              <a:gd name="connsiteY0" fmla="*/ 0 h 7262587"/>
              <a:gd name="connsiteX1" fmla="*/ 2926 w 11584771"/>
              <a:gd name="connsiteY1" fmla="*/ 3059369 h 7262587"/>
              <a:gd name="connsiteX2" fmla="*/ 1769914 w 11584771"/>
              <a:gd name="connsiteY2" fmla="*/ 5242987 h 7262587"/>
              <a:gd name="connsiteX3" fmla="*/ 5169821 w 11584771"/>
              <a:gd name="connsiteY3" fmla="*/ 1479660 h 7262587"/>
              <a:gd name="connsiteX4" fmla="*/ 8662972 w 11584771"/>
              <a:gd name="connsiteY4" fmla="*/ 354286 h 7262587"/>
              <a:gd name="connsiteX5" fmla="*/ 11535891 w 11584771"/>
              <a:gd name="connsiteY5" fmla="*/ 2538223 h 7262587"/>
              <a:gd name="connsiteX6" fmla="*/ 8761979 w 11584771"/>
              <a:gd name="connsiteY6" fmla="*/ 2622432 h 7262587"/>
              <a:gd name="connsiteX7" fmla="*/ 10110295 w 11584771"/>
              <a:gd name="connsiteY7" fmla="*/ 7262587 h 7262587"/>
              <a:gd name="connsiteX0" fmla="*/ 997423 w 11584771"/>
              <a:gd name="connsiteY0" fmla="*/ 0 h 7262587"/>
              <a:gd name="connsiteX1" fmla="*/ 2926 w 11584771"/>
              <a:gd name="connsiteY1" fmla="*/ 3059369 h 7262587"/>
              <a:gd name="connsiteX2" fmla="*/ 1769914 w 11584771"/>
              <a:gd name="connsiteY2" fmla="*/ 5242987 h 7262587"/>
              <a:gd name="connsiteX3" fmla="*/ 5169821 w 11584771"/>
              <a:gd name="connsiteY3" fmla="*/ 1479660 h 7262587"/>
              <a:gd name="connsiteX4" fmla="*/ 8662972 w 11584771"/>
              <a:gd name="connsiteY4" fmla="*/ 354286 h 7262587"/>
              <a:gd name="connsiteX5" fmla="*/ 11535891 w 11584771"/>
              <a:gd name="connsiteY5" fmla="*/ 2538223 h 7262587"/>
              <a:gd name="connsiteX6" fmla="*/ 8761979 w 11584771"/>
              <a:gd name="connsiteY6" fmla="*/ 2622432 h 7262587"/>
              <a:gd name="connsiteX7" fmla="*/ 10110295 w 11584771"/>
              <a:gd name="connsiteY7" fmla="*/ 7262587 h 7262587"/>
              <a:gd name="connsiteX0" fmla="*/ 997423 w 11584771"/>
              <a:gd name="connsiteY0" fmla="*/ 0 h 7262587"/>
              <a:gd name="connsiteX1" fmla="*/ 2926 w 11584771"/>
              <a:gd name="connsiteY1" fmla="*/ 3059369 h 7262587"/>
              <a:gd name="connsiteX2" fmla="*/ 1769914 w 11584771"/>
              <a:gd name="connsiteY2" fmla="*/ 5242987 h 7262587"/>
              <a:gd name="connsiteX3" fmla="*/ 5169821 w 11584771"/>
              <a:gd name="connsiteY3" fmla="*/ 1479660 h 7262587"/>
              <a:gd name="connsiteX4" fmla="*/ 8662972 w 11584771"/>
              <a:gd name="connsiteY4" fmla="*/ 354286 h 7262587"/>
              <a:gd name="connsiteX5" fmla="*/ 11535891 w 11584771"/>
              <a:gd name="connsiteY5" fmla="*/ 2538223 h 7262587"/>
              <a:gd name="connsiteX6" fmla="*/ 8838179 w 11584771"/>
              <a:gd name="connsiteY6" fmla="*/ 2666882 h 7262587"/>
              <a:gd name="connsiteX7" fmla="*/ 10110295 w 11584771"/>
              <a:gd name="connsiteY7" fmla="*/ 7262587 h 7262587"/>
              <a:gd name="connsiteX0" fmla="*/ 997423 w 11668961"/>
              <a:gd name="connsiteY0" fmla="*/ 0 h 7262587"/>
              <a:gd name="connsiteX1" fmla="*/ 2926 w 11668961"/>
              <a:gd name="connsiteY1" fmla="*/ 3059369 h 7262587"/>
              <a:gd name="connsiteX2" fmla="*/ 1769914 w 11668961"/>
              <a:gd name="connsiteY2" fmla="*/ 5242987 h 7262587"/>
              <a:gd name="connsiteX3" fmla="*/ 5169821 w 11668961"/>
              <a:gd name="connsiteY3" fmla="*/ 1479660 h 7262587"/>
              <a:gd name="connsiteX4" fmla="*/ 8662972 w 11668961"/>
              <a:gd name="connsiteY4" fmla="*/ 354286 h 7262587"/>
              <a:gd name="connsiteX5" fmla="*/ 11535891 w 11668961"/>
              <a:gd name="connsiteY5" fmla="*/ 2538223 h 7262587"/>
              <a:gd name="connsiteX6" fmla="*/ 8838179 w 11668961"/>
              <a:gd name="connsiteY6" fmla="*/ 2666882 h 7262587"/>
              <a:gd name="connsiteX7" fmla="*/ 10110295 w 11668961"/>
              <a:gd name="connsiteY7" fmla="*/ 7262587 h 7262587"/>
              <a:gd name="connsiteX0" fmla="*/ 997423 w 11673377"/>
              <a:gd name="connsiteY0" fmla="*/ 0 h 7262587"/>
              <a:gd name="connsiteX1" fmla="*/ 2926 w 11673377"/>
              <a:gd name="connsiteY1" fmla="*/ 3059369 h 7262587"/>
              <a:gd name="connsiteX2" fmla="*/ 1769914 w 11673377"/>
              <a:gd name="connsiteY2" fmla="*/ 5242987 h 7262587"/>
              <a:gd name="connsiteX3" fmla="*/ 5169821 w 11673377"/>
              <a:gd name="connsiteY3" fmla="*/ 1479660 h 7262587"/>
              <a:gd name="connsiteX4" fmla="*/ 8764572 w 11673377"/>
              <a:gd name="connsiteY4" fmla="*/ 227286 h 7262587"/>
              <a:gd name="connsiteX5" fmla="*/ 11535891 w 11673377"/>
              <a:gd name="connsiteY5" fmla="*/ 2538223 h 7262587"/>
              <a:gd name="connsiteX6" fmla="*/ 8838179 w 11673377"/>
              <a:gd name="connsiteY6" fmla="*/ 2666882 h 7262587"/>
              <a:gd name="connsiteX7" fmla="*/ 10110295 w 11673377"/>
              <a:gd name="connsiteY7" fmla="*/ 7262587 h 7262587"/>
              <a:gd name="connsiteX0" fmla="*/ 997423 w 11673377"/>
              <a:gd name="connsiteY0" fmla="*/ 0 h 7262587"/>
              <a:gd name="connsiteX1" fmla="*/ 2926 w 11673377"/>
              <a:gd name="connsiteY1" fmla="*/ 3059369 h 7262587"/>
              <a:gd name="connsiteX2" fmla="*/ 1769914 w 11673377"/>
              <a:gd name="connsiteY2" fmla="*/ 5242987 h 7262587"/>
              <a:gd name="connsiteX3" fmla="*/ 5169821 w 11673377"/>
              <a:gd name="connsiteY3" fmla="*/ 1479660 h 7262587"/>
              <a:gd name="connsiteX4" fmla="*/ 8764572 w 11673377"/>
              <a:gd name="connsiteY4" fmla="*/ 227286 h 7262587"/>
              <a:gd name="connsiteX5" fmla="*/ 11535891 w 11673377"/>
              <a:gd name="connsiteY5" fmla="*/ 2538223 h 7262587"/>
              <a:gd name="connsiteX6" fmla="*/ 8838179 w 11673377"/>
              <a:gd name="connsiteY6" fmla="*/ 2666882 h 7262587"/>
              <a:gd name="connsiteX7" fmla="*/ 10110295 w 11673377"/>
              <a:gd name="connsiteY7" fmla="*/ 7262587 h 7262587"/>
              <a:gd name="connsiteX0" fmla="*/ 997423 w 11710053"/>
              <a:gd name="connsiteY0" fmla="*/ 0 h 7262587"/>
              <a:gd name="connsiteX1" fmla="*/ 2926 w 11710053"/>
              <a:gd name="connsiteY1" fmla="*/ 3059369 h 7262587"/>
              <a:gd name="connsiteX2" fmla="*/ 1769914 w 11710053"/>
              <a:gd name="connsiteY2" fmla="*/ 5242987 h 7262587"/>
              <a:gd name="connsiteX3" fmla="*/ 5169821 w 11710053"/>
              <a:gd name="connsiteY3" fmla="*/ 1479660 h 7262587"/>
              <a:gd name="connsiteX4" fmla="*/ 8764572 w 11710053"/>
              <a:gd name="connsiteY4" fmla="*/ 227286 h 7262587"/>
              <a:gd name="connsiteX5" fmla="*/ 11573991 w 11710053"/>
              <a:gd name="connsiteY5" fmla="*/ 2442973 h 7262587"/>
              <a:gd name="connsiteX6" fmla="*/ 8838179 w 11710053"/>
              <a:gd name="connsiteY6" fmla="*/ 2666882 h 7262587"/>
              <a:gd name="connsiteX7" fmla="*/ 10110295 w 11710053"/>
              <a:gd name="connsiteY7" fmla="*/ 7262587 h 7262587"/>
              <a:gd name="connsiteX0" fmla="*/ 997423 w 11710053"/>
              <a:gd name="connsiteY0" fmla="*/ 0 h 7262587"/>
              <a:gd name="connsiteX1" fmla="*/ 2926 w 11710053"/>
              <a:gd name="connsiteY1" fmla="*/ 3059369 h 7262587"/>
              <a:gd name="connsiteX2" fmla="*/ 1769914 w 11710053"/>
              <a:gd name="connsiteY2" fmla="*/ 5242987 h 7262587"/>
              <a:gd name="connsiteX3" fmla="*/ 5169821 w 11710053"/>
              <a:gd name="connsiteY3" fmla="*/ 1479660 h 7262587"/>
              <a:gd name="connsiteX4" fmla="*/ 8764572 w 11710053"/>
              <a:gd name="connsiteY4" fmla="*/ 227286 h 7262587"/>
              <a:gd name="connsiteX5" fmla="*/ 11573991 w 11710053"/>
              <a:gd name="connsiteY5" fmla="*/ 2442973 h 7262587"/>
              <a:gd name="connsiteX6" fmla="*/ 8838179 w 11710053"/>
              <a:gd name="connsiteY6" fmla="*/ 2666882 h 7262587"/>
              <a:gd name="connsiteX7" fmla="*/ 10110295 w 11710053"/>
              <a:gd name="connsiteY7" fmla="*/ 7262587 h 7262587"/>
              <a:gd name="connsiteX0" fmla="*/ 1012687 w 11725317"/>
              <a:gd name="connsiteY0" fmla="*/ 0 h 7262587"/>
              <a:gd name="connsiteX1" fmla="*/ 18190 w 11725317"/>
              <a:gd name="connsiteY1" fmla="*/ 3059369 h 7262587"/>
              <a:gd name="connsiteX2" fmla="*/ 1759778 w 11725317"/>
              <a:gd name="connsiteY2" fmla="*/ 5604937 h 7262587"/>
              <a:gd name="connsiteX3" fmla="*/ 5185085 w 11725317"/>
              <a:gd name="connsiteY3" fmla="*/ 1479660 h 7262587"/>
              <a:gd name="connsiteX4" fmla="*/ 8779836 w 11725317"/>
              <a:gd name="connsiteY4" fmla="*/ 227286 h 7262587"/>
              <a:gd name="connsiteX5" fmla="*/ 11589255 w 11725317"/>
              <a:gd name="connsiteY5" fmla="*/ 2442973 h 7262587"/>
              <a:gd name="connsiteX6" fmla="*/ 8853443 w 11725317"/>
              <a:gd name="connsiteY6" fmla="*/ 2666882 h 7262587"/>
              <a:gd name="connsiteX7" fmla="*/ 10125559 w 11725317"/>
              <a:gd name="connsiteY7" fmla="*/ 7262587 h 7262587"/>
              <a:gd name="connsiteX0" fmla="*/ 1000851 w 11713481"/>
              <a:gd name="connsiteY0" fmla="*/ 0 h 7262587"/>
              <a:gd name="connsiteX1" fmla="*/ 6354 w 11713481"/>
              <a:gd name="connsiteY1" fmla="*/ 3059369 h 7262587"/>
              <a:gd name="connsiteX2" fmla="*/ 1747942 w 11713481"/>
              <a:gd name="connsiteY2" fmla="*/ 5604937 h 7262587"/>
              <a:gd name="connsiteX3" fmla="*/ 5173249 w 11713481"/>
              <a:gd name="connsiteY3" fmla="*/ 1479660 h 7262587"/>
              <a:gd name="connsiteX4" fmla="*/ 8768000 w 11713481"/>
              <a:gd name="connsiteY4" fmla="*/ 227286 h 7262587"/>
              <a:gd name="connsiteX5" fmla="*/ 11577419 w 11713481"/>
              <a:gd name="connsiteY5" fmla="*/ 2442973 h 7262587"/>
              <a:gd name="connsiteX6" fmla="*/ 8841607 w 11713481"/>
              <a:gd name="connsiteY6" fmla="*/ 2666882 h 7262587"/>
              <a:gd name="connsiteX7" fmla="*/ 10113723 w 11713481"/>
              <a:gd name="connsiteY7" fmla="*/ 7262587 h 7262587"/>
              <a:gd name="connsiteX0" fmla="*/ 997199 w 11709829"/>
              <a:gd name="connsiteY0" fmla="*/ 0 h 7262587"/>
              <a:gd name="connsiteX1" fmla="*/ 2702 w 11709829"/>
              <a:gd name="connsiteY1" fmla="*/ 3059369 h 7262587"/>
              <a:gd name="connsiteX2" fmla="*/ 1744290 w 11709829"/>
              <a:gd name="connsiteY2" fmla="*/ 5604937 h 7262587"/>
              <a:gd name="connsiteX3" fmla="*/ 5169597 w 11709829"/>
              <a:gd name="connsiteY3" fmla="*/ 1479660 h 7262587"/>
              <a:gd name="connsiteX4" fmla="*/ 8764348 w 11709829"/>
              <a:gd name="connsiteY4" fmla="*/ 227286 h 7262587"/>
              <a:gd name="connsiteX5" fmla="*/ 11573767 w 11709829"/>
              <a:gd name="connsiteY5" fmla="*/ 2442973 h 7262587"/>
              <a:gd name="connsiteX6" fmla="*/ 8837955 w 11709829"/>
              <a:gd name="connsiteY6" fmla="*/ 2666882 h 7262587"/>
              <a:gd name="connsiteX7" fmla="*/ 10110071 w 11709829"/>
              <a:gd name="connsiteY7" fmla="*/ 7262587 h 7262587"/>
              <a:gd name="connsiteX0" fmla="*/ 1014500 w 11727130"/>
              <a:gd name="connsiteY0" fmla="*/ 0 h 7262587"/>
              <a:gd name="connsiteX1" fmla="*/ 20003 w 11727130"/>
              <a:gd name="connsiteY1" fmla="*/ 3059369 h 7262587"/>
              <a:gd name="connsiteX2" fmla="*/ 1806041 w 11727130"/>
              <a:gd name="connsiteY2" fmla="*/ 5649387 h 7262587"/>
              <a:gd name="connsiteX3" fmla="*/ 5186898 w 11727130"/>
              <a:gd name="connsiteY3" fmla="*/ 1479660 h 7262587"/>
              <a:gd name="connsiteX4" fmla="*/ 8781649 w 11727130"/>
              <a:gd name="connsiteY4" fmla="*/ 227286 h 7262587"/>
              <a:gd name="connsiteX5" fmla="*/ 11591068 w 11727130"/>
              <a:gd name="connsiteY5" fmla="*/ 2442973 h 7262587"/>
              <a:gd name="connsiteX6" fmla="*/ 8855256 w 11727130"/>
              <a:gd name="connsiteY6" fmla="*/ 2666882 h 7262587"/>
              <a:gd name="connsiteX7" fmla="*/ 10127372 w 11727130"/>
              <a:gd name="connsiteY7" fmla="*/ 7262587 h 7262587"/>
              <a:gd name="connsiteX0" fmla="*/ 1003299 w 11715929"/>
              <a:gd name="connsiteY0" fmla="*/ 0 h 7262587"/>
              <a:gd name="connsiteX1" fmla="*/ 8802 w 11715929"/>
              <a:gd name="connsiteY1" fmla="*/ 3059369 h 7262587"/>
              <a:gd name="connsiteX2" fmla="*/ 1794840 w 11715929"/>
              <a:gd name="connsiteY2" fmla="*/ 5649387 h 7262587"/>
              <a:gd name="connsiteX3" fmla="*/ 5175697 w 11715929"/>
              <a:gd name="connsiteY3" fmla="*/ 1479660 h 7262587"/>
              <a:gd name="connsiteX4" fmla="*/ 8770448 w 11715929"/>
              <a:gd name="connsiteY4" fmla="*/ 227286 h 7262587"/>
              <a:gd name="connsiteX5" fmla="*/ 11579867 w 11715929"/>
              <a:gd name="connsiteY5" fmla="*/ 2442973 h 7262587"/>
              <a:gd name="connsiteX6" fmla="*/ 8844055 w 11715929"/>
              <a:gd name="connsiteY6" fmla="*/ 2666882 h 7262587"/>
              <a:gd name="connsiteX7" fmla="*/ 10116171 w 11715929"/>
              <a:gd name="connsiteY7" fmla="*/ 7262587 h 7262587"/>
              <a:gd name="connsiteX0" fmla="*/ 1016095 w 11728725"/>
              <a:gd name="connsiteY0" fmla="*/ 0 h 7262587"/>
              <a:gd name="connsiteX1" fmla="*/ 21598 w 11728725"/>
              <a:gd name="connsiteY1" fmla="*/ 3059369 h 7262587"/>
              <a:gd name="connsiteX2" fmla="*/ 1807636 w 11728725"/>
              <a:gd name="connsiteY2" fmla="*/ 5649387 h 7262587"/>
              <a:gd name="connsiteX3" fmla="*/ 5188493 w 11728725"/>
              <a:gd name="connsiteY3" fmla="*/ 1479660 h 7262587"/>
              <a:gd name="connsiteX4" fmla="*/ 8783244 w 11728725"/>
              <a:gd name="connsiteY4" fmla="*/ 227286 h 7262587"/>
              <a:gd name="connsiteX5" fmla="*/ 11592663 w 11728725"/>
              <a:gd name="connsiteY5" fmla="*/ 2442973 h 7262587"/>
              <a:gd name="connsiteX6" fmla="*/ 8856851 w 11728725"/>
              <a:gd name="connsiteY6" fmla="*/ 2666882 h 7262587"/>
              <a:gd name="connsiteX7" fmla="*/ 10128967 w 11728725"/>
              <a:gd name="connsiteY7" fmla="*/ 7262587 h 726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8725" h="7262587">
                <a:moveTo>
                  <a:pt x="1016095" y="0"/>
                </a:moveTo>
                <a:cubicBezTo>
                  <a:pt x="431754" y="525780"/>
                  <a:pt x="-116676" y="1298654"/>
                  <a:pt x="21598" y="3059369"/>
                </a:cubicBezTo>
                <a:cubicBezTo>
                  <a:pt x="159872" y="4820084"/>
                  <a:pt x="946487" y="5912672"/>
                  <a:pt x="1807636" y="5649387"/>
                </a:cubicBezTo>
                <a:cubicBezTo>
                  <a:pt x="2668785" y="5386102"/>
                  <a:pt x="4025892" y="2383344"/>
                  <a:pt x="5188493" y="1479660"/>
                </a:cubicBezTo>
                <a:cubicBezTo>
                  <a:pt x="6351094" y="575977"/>
                  <a:pt x="7715882" y="66734"/>
                  <a:pt x="8783244" y="227286"/>
                </a:cubicBezTo>
                <a:cubicBezTo>
                  <a:pt x="9850606" y="387838"/>
                  <a:pt x="12334484" y="1020714"/>
                  <a:pt x="11592663" y="2442973"/>
                </a:cubicBezTo>
                <a:cubicBezTo>
                  <a:pt x="10952442" y="3681082"/>
                  <a:pt x="9685000" y="2225563"/>
                  <a:pt x="8856851" y="2666882"/>
                </a:cubicBezTo>
                <a:cubicBezTo>
                  <a:pt x="8028702" y="3108201"/>
                  <a:pt x="7770860" y="5413466"/>
                  <a:pt x="10128967" y="7262587"/>
                </a:cubicBezTo>
              </a:path>
            </a:pathLst>
          </a:custGeom>
          <a:noFill/>
          <a:ln w="152400" cap="rnd">
            <a:solidFill>
              <a:schemeClr val="accent6">
                <a:alpha val="3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27678" y="3886293"/>
            <a:ext cx="3334122" cy="9934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6630" y="1325382"/>
            <a:ext cx="2760741" cy="11193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63376" y="5460818"/>
            <a:ext cx="2072936" cy="11174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87608" y="5343469"/>
            <a:ext cx="586529" cy="5865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2876" y="392950"/>
            <a:ext cx="3213023" cy="11769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0630" y="305328"/>
            <a:ext cx="586529" cy="5865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28197" y="4196345"/>
            <a:ext cx="1577965" cy="3179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81" y="3886293"/>
            <a:ext cx="1337086" cy="26937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33" y="3886293"/>
            <a:ext cx="1337086" cy="2693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39" y="1765081"/>
            <a:ext cx="1337086" cy="2693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0" y="1767984"/>
            <a:ext cx="1337086" cy="269372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6368" y="504392"/>
            <a:ext cx="2976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Смотрит или читает разбор аналогичного задания. </a:t>
            </a: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2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вида разборов (текстовый </a:t>
            </a: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и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видео), отвечает на вопросы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355" y="367761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Google Shape;530;g203131f8505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422" y="1823617"/>
            <a:ext cx="1189956" cy="25766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Google Shape;532;g203131f8505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4394" y="1921121"/>
            <a:ext cx="1118663" cy="24222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897842" y="540008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7735" y="5636734"/>
            <a:ext cx="18034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Мотивация </a:t>
            </a:r>
            <a:r>
              <a:rPr lang="en-US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en-US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от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тигра </a:t>
            </a:r>
            <a:r>
              <a:rPr lang="ru-RU" sz="1400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Тёмки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, </a:t>
            </a:r>
            <a:r>
              <a:rPr lang="ru-RU" sz="1400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геймификация</a:t>
            </a:r>
            <a:endParaRPr lang="ru-RU" sz="1400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19" name="Google Shape;533;g203131f8505_0_6"/>
          <p:cNvPicPr preferRelativeResize="0"/>
          <p:nvPr/>
        </p:nvPicPr>
        <p:blipFill rotWithShape="1">
          <a:blip r:embed="rId6">
            <a:alphaModFix/>
          </a:blip>
          <a:srcRect b="48334"/>
          <a:stretch/>
        </p:blipFill>
        <p:spPr>
          <a:xfrm>
            <a:off x="4445726" y="4024010"/>
            <a:ext cx="1105300" cy="24182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Google Shape;533;g203131f8505_0_6"/>
          <p:cNvPicPr preferRelativeResize="0"/>
          <p:nvPr/>
        </p:nvPicPr>
        <p:blipFill rotWithShape="1">
          <a:blip r:embed="rId6">
            <a:alphaModFix/>
          </a:blip>
          <a:srcRect t="51058"/>
          <a:stretch/>
        </p:blipFill>
        <p:spPr>
          <a:xfrm>
            <a:off x="6048990" y="4072921"/>
            <a:ext cx="1146317" cy="23757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5788592" y="1409163"/>
            <a:ext cx="2324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Выполняет аналогичное задание </a:t>
            </a: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на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закрепление </a:t>
            </a:r>
            <a:r>
              <a:rPr lang="en-US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en-US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с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подсказками </a:t>
            </a: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</a:br>
            <a:r>
              <a:rPr lang="ru-RU" sz="1400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в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случае ошибок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4" y="562845"/>
            <a:ext cx="1337086" cy="2693723"/>
          </a:xfrm>
          <a:prstGeom prst="rect">
            <a:avLst/>
          </a:prstGeom>
        </p:spPr>
      </p:pic>
      <p:pic>
        <p:nvPicPr>
          <p:cNvPr id="23" name="Google Shape;543;g203131f8505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75073" y="608521"/>
            <a:ext cx="1195896" cy="2589511"/>
          </a:xfrm>
          <a:prstGeom prst="roundRect">
            <a:avLst>
              <a:gd name="adj" fmla="val 16101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60" y="562845"/>
            <a:ext cx="1337086" cy="2693723"/>
          </a:xfrm>
          <a:prstGeom prst="rect">
            <a:avLst/>
          </a:prstGeom>
        </p:spPr>
      </p:pic>
      <p:pic>
        <p:nvPicPr>
          <p:cNvPr id="25" name="Google Shape;534;g203131f8505_0_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1933" y="689114"/>
            <a:ext cx="1077340" cy="245404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8811333" y="4143848"/>
            <a:ext cx="3101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ru-RU" sz="14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Играет с тигром </a:t>
            </a:r>
            <a:r>
              <a:rPr lang="ru-RU" sz="14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Тёмкой</a:t>
            </a:r>
            <a:r>
              <a:rPr lang="ru-RU" sz="14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тратит монетки, заработанные за учебу</a:t>
            </a:r>
          </a:p>
        </p:txBody>
      </p:sp>
      <p:pic>
        <p:nvPicPr>
          <p:cNvPr id="27" name="Google Shape;555;g2e38ceda80e_0_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96028" y="5068805"/>
            <a:ext cx="3034453" cy="1438793"/>
          </a:xfrm>
          <a:prstGeom prst="roundRect">
            <a:avLst>
              <a:gd name="adj" fmla="val 10532"/>
            </a:avLst>
          </a:prstGeom>
          <a:noFill/>
          <a:ln>
            <a:noFill/>
          </a:ln>
        </p:spPr>
      </p:pic>
      <p:sp>
        <p:nvSpPr>
          <p:cNvPr id="28" name="Овал 27"/>
          <p:cNvSpPr/>
          <p:nvPr/>
        </p:nvSpPr>
        <p:spPr>
          <a:xfrm>
            <a:off x="5242557" y="1151543"/>
            <a:ext cx="586529" cy="5865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1333" y="120804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Овал 30"/>
          <p:cNvSpPr/>
          <p:nvPr/>
        </p:nvSpPr>
        <p:spPr>
          <a:xfrm>
            <a:off x="8330357" y="3677069"/>
            <a:ext cx="586529" cy="5865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35909" y="373894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275836" y="6390217"/>
            <a:ext cx="2743200" cy="365125"/>
          </a:xfrm>
        </p:spPr>
        <p:txBody>
          <a:bodyPr/>
          <a:lstStyle/>
          <a:p>
            <a:fld id="{8F3E5F45-534D-4F96-8B64-FE6DBEC475B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0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3"/>
          <p:cNvSpPr/>
          <p:nvPr/>
        </p:nvSpPr>
        <p:spPr>
          <a:xfrm>
            <a:off x="1861932" y="1849955"/>
            <a:ext cx="5639049" cy="1490735"/>
          </a:xfrm>
          <a:prstGeom prst="wedgeRoundRectCallout">
            <a:avLst>
              <a:gd name="adj1" fmla="val 59912"/>
              <a:gd name="adj2" fmla="val 4336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6307" y="466726"/>
            <a:ext cx="5921586" cy="1049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Цифровой помощник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тигр </a:t>
            </a:r>
            <a:r>
              <a:rPr lang="ru-RU" dirty="0" err="1">
                <a:solidFill>
                  <a:schemeClr val="tx2"/>
                </a:solidFill>
              </a:rPr>
              <a:t>Тёмка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1932" y="3537975"/>
            <a:ext cx="639456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buSzPts val="1100"/>
            </a:pP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Если </a:t>
            </a: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у вас уже есть тетрадь без цифрового помощника, можно использовать его 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отдельно. Разборы, теорию и упражнения легко найти по теме школьной программы.</a:t>
            </a:r>
            <a:endParaRPr lang="ru-RU" dirty="0">
              <a:solidFill>
                <a:srgbClr val="212121"/>
              </a:solidFill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2400"/>
              </a:spcBef>
              <a:buSzPts val="1100"/>
            </a:pP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Если у вас есть вопросы про рабочие тетради </a:t>
            </a:r>
            <a:r>
              <a:rPr lang="en-US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/>
            </a:r>
            <a:br>
              <a:rPr lang="en-US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</a:b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с </a:t>
            </a:r>
            <a:r>
              <a:rPr lang="ru-RU" dirty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цифровым помощником или про возможность использовать его отдельно, 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пишите</a:t>
            </a:r>
            <a:r>
              <a:rPr lang="en-US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на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n-US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  <a:hlinkClick r:id="rId2"/>
              </a:rPr>
              <a:t>vopros@prosv.ru</a:t>
            </a:r>
            <a:r>
              <a:rPr lang="ru-RU" dirty="0" smtClean="0">
                <a:solidFill>
                  <a:srgbClr val="212121"/>
                </a:solidFill>
                <a:ea typeface="Trebuchet MS"/>
                <a:cs typeface="Trebuchet MS"/>
                <a:sym typeface="Trebuchet MS"/>
              </a:rPr>
              <a:t> </a:t>
            </a:r>
            <a:endParaRPr lang="ru-RU" dirty="0"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56" y="2720098"/>
            <a:ext cx="2652035" cy="34077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7265" y="2122759"/>
            <a:ext cx="4536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Теперь роль доброго </a:t>
            </a:r>
            <a:r>
              <a:rPr lang="ru-RU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друга-репетитора </a:t>
            </a:r>
            <a:r>
              <a:rPr lang="ru-RU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будут выполнять </a:t>
            </a:r>
            <a:r>
              <a:rPr lang="ru-RU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не </a:t>
            </a:r>
            <a:r>
              <a:rPr lang="ru-RU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родители, а Тигр </a:t>
            </a:r>
            <a:r>
              <a:rPr lang="ru-RU" dirty="0" err="1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Тёмка</a:t>
            </a:r>
            <a:r>
              <a:rPr lang="ru-RU" dirty="0" smtClean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!</a:t>
            </a:r>
            <a:endParaRPr lang="ru-RU" b="1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427893" y="5798963"/>
            <a:ext cx="1544729" cy="78114"/>
          </a:xfrm>
          <a:custGeom>
            <a:avLst/>
            <a:gdLst>
              <a:gd name="connsiteX0" fmla="*/ 0 w 1916854"/>
              <a:gd name="connsiteY0" fmla="*/ 81334 h 81351"/>
              <a:gd name="connsiteX1" fmla="*/ 94827 w 1916854"/>
              <a:gd name="connsiteY1" fmla="*/ 54 h 81351"/>
              <a:gd name="connsiteX2" fmla="*/ 182880 w 1916854"/>
              <a:gd name="connsiteY2" fmla="*/ 67788 h 81351"/>
              <a:gd name="connsiteX3" fmla="*/ 284480 w 1916854"/>
              <a:gd name="connsiteY3" fmla="*/ 6828 h 81351"/>
              <a:gd name="connsiteX4" fmla="*/ 372534 w 1916854"/>
              <a:gd name="connsiteY4" fmla="*/ 67788 h 81351"/>
              <a:gd name="connsiteX5" fmla="*/ 494454 w 1916854"/>
              <a:gd name="connsiteY5" fmla="*/ 13601 h 81351"/>
              <a:gd name="connsiteX6" fmla="*/ 582507 w 1916854"/>
              <a:gd name="connsiteY6" fmla="*/ 81334 h 81351"/>
              <a:gd name="connsiteX7" fmla="*/ 711200 w 1916854"/>
              <a:gd name="connsiteY7" fmla="*/ 6828 h 81351"/>
              <a:gd name="connsiteX8" fmla="*/ 799254 w 1916854"/>
              <a:gd name="connsiteY8" fmla="*/ 67788 h 81351"/>
              <a:gd name="connsiteX9" fmla="*/ 914400 w 1916854"/>
              <a:gd name="connsiteY9" fmla="*/ 13601 h 81351"/>
              <a:gd name="connsiteX10" fmla="*/ 1029547 w 1916854"/>
              <a:gd name="connsiteY10" fmla="*/ 74561 h 81351"/>
              <a:gd name="connsiteX11" fmla="*/ 1131147 w 1916854"/>
              <a:gd name="connsiteY11" fmla="*/ 6828 h 81351"/>
              <a:gd name="connsiteX12" fmla="*/ 1232747 w 1916854"/>
              <a:gd name="connsiteY12" fmla="*/ 74561 h 81351"/>
              <a:gd name="connsiteX13" fmla="*/ 1334347 w 1916854"/>
              <a:gd name="connsiteY13" fmla="*/ 6828 h 81351"/>
              <a:gd name="connsiteX14" fmla="*/ 1442720 w 1916854"/>
              <a:gd name="connsiteY14" fmla="*/ 67788 h 81351"/>
              <a:gd name="connsiteX15" fmla="*/ 1510454 w 1916854"/>
              <a:gd name="connsiteY15" fmla="*/ 27148 h 81351"/>
              <a:gd name="connsiteX16" fmla="*/ 1618827 w 1916854"/>
              <a:gd name="connsiteY16" fmla="*/ 81334 h 81351"/>
              <a:gd name="connsiteX17" fmla="*/ 1761067 w 1916854"/>
              <a:gd name="connsiteY17" fmla="*/ 20374 h 81351"/>
              <a:gd name="connsiteX18" fmla="*/ 1916854 w 1916854"/>
              <a:gd name="connsiteY18" fmla="*/ 81334 h 81351"/>
              <a:gd name="connsiteX0" fmla="*/ 0 w 1761067"/>
              <a:gd name="connsiteY0" fmla="*/ 81334 h 81351"/>
              <a:gd name="connsiteX1" fmla="*/ 94827 w 1761067"/>
              <a:gd name="connsiteY1" fmla="*/ 54 h 81351"/>
              <a:gd name="connsiteX2" fmla="*/ 182880 w 1761067"/>
              <a:gd name="connsiteY2" fmla="*/ 67788 h 81351"/>
              <a:gd name="connsiteX3" fmla="*/ 284480 w 1761067"/>
              <a:gd name="connsiteY3" fmla="*/ 6828 h 81351"/>
              <a:gd name="connsiteX4" fmla="*/ 372534 w 1761067"/>
              <a:gd name="connsiteY4" fmla="*/ 67788 h 81351"/>
              <a:gd name="connsiteX5" fmla="*/ 494454 w 1761067"/>
              <a:gd name="connsiteY5" fmla="*/ 13601 h 81351"/>
              <a:gd name="connsiteX6" fmla="*/ 582507 w 1761067"/>
              <a:gd name="connsiteY6" fmla="*/ 81334 h 81351"/>
              <a:gd name="connsiteX7" fmla="*/ 711200 w 1761067"/>
              <a:gd name="connsiteY7" fmla="*/ 6828 h 81351"/>
              <a:gd name="connsiteX8" fmla="*/ 799254 w 1761067"/>
              <a:gd name="connsiteY8" fmla="*/ 67788 h 81351"/>
              <a:gd name="connsiteX9" fmla="*/ 914400 w 1761067"/>
              <a:gd name="connsiteY9" fmla="*/ 13601 h 81351"/>
              <a:gd name="connsiteX10" fmla="*/ 1029547 w 1761067"/>
              <a:gd name="connsiteY10" fmla="*/ 74561 h 81351"/>
              <a:gd name="connsiteX11" fmla="*/ 1131147 w 1761067"/>
              <a:gd name="connsiteY11" fmla="*/ 6828 h 81351"/>
              <a:gd name="connsiteX12" fmla="*/ 1232747 w 1761067"/>
              <a:gd name="connsiteY12" fmla="*/ 74561 h 81351"/>
              <a:gd name="connsiteX13" fmla="*/ 1334347 w 1761067"/>
              <a:gd name="connsiteY13" fmla="*/ 6828 h 81351"/>
              <a:gd name="connsiteX14" fmla="*/ 1442720 w 1761067"/>
              <a:gd name="connsiteY14" fmla="*/ 67788 h 81351"/>
              <a:gd name="connsiteX15" fmla="*/ 1510454 w 1761067"/>
              <a:gd name="connsiteY15" fmla="*/ 27148 h 81351"/>
              <a:gd name="connsiteX16" fmla="*/ 1618827 w 1761067"/>
              <a:gd name="connsiteY16" fmla="*/ 81334 h 81351"/>
              <a:gd name="connsiteX17" fmla="*/ 1761067 w 1761067"/>
              <a:gd name="connsiteY17" fmla="*/ 20374 h 81351"/>
              <a:gd name="connsiteX0" fmla="*/ 0 w 1618827"/>
              <a:gd name="connsiteY0" fmla="*/ 81334 h 81351"/>
              <a:gd name="connsiteX1" fmla="*/ 94827 w 1618827"/>
              <a:gd name="connsiteY1" fmla="*/ 54 h 81351"/>
              <a:gd name="connsiteX2" fmla="*/ 182880 w 1618827"/>
              <a:gd name="connsiteY2" fmla="*/ 67788 h 81351"/>
              <a:gd name="connsiteX3" fmla="*/ 284480 w 1618827"/>
              <a:gd name="connsiteY3" fmla="*/ 6828 h 81351"/>
              <a:gd name="connsiteX4" fmla="*/ 372534 w 1618827"/>
              <a:gd name="connsiteY4" fmla="*/ 67788 h 81351"/>
              <a:gd name="connsiteX5" fmla="*/ 494454 w 1618827"/>
              <a:gd name="connsiteY5" fmla="*/ 13601 h 81351"/>
              <a:gd name="connsiteX6" fmla="*/ 582507 w 1618827"/>
              <a:gd name="connsiteY6" fmla="*/ 81334 h 81351"/>
              <a:gd name="connsiteX7" fmla="*/ 711200 w 1618827"/>
              <a:gd name="connsiteY7" fmla="*/ 6828 h 81351"/>
              <a:gd name="connsiteX8" fmla="*/ 799254 w 1618827"/>
              <a:gd name="connsiteY8" fmla="*/ 67788 h 81351"/>
              <a:gd name="connsiteX9" fmla="*/ 914400 w 1618827"/>
              <a:gd name="connsiteY9" fmla="*/ 13601 h 81351"/>
              <a:gd name="connsiteX10" fmla="*/ 1029547 w 1618827"/>
              <a:gd name="connsiteY10" fmla="*/ 74561 h 81351"/>
              <a:gd name="connsiteX11" fmla="*/ 1131147 w 1618827"/>
              <a:gd name="connsiteY11" fmla="*/ 6828 h 81351"/>
              <a:gd name="connsiteX12" fmla="*/ 1232747 w 1618827"/>
              <a:gd name="connsiteY12" fmla="*/ 74561 h 81351"/>
              <a:gd name="connsiteX13" fmla="*/ 1334347 w 1618827"/>
              <a:gd name="connsiteY13" fmla="*/ 6828 h 81351"/>
              <a:gd name="connsiteX14" fmla="*/ 1442720 w 1618827"/>
              <a:gd name="connsiteY14" fmla="*/ 67788 h 81351"/>
              <a:gd name="connsiteX15" fmla="*/ 1510454 w 1618827"/>
              <a:gd name="connsiteY15" fmla="*/ 27148 h 81351"/>
              <a:gd name="connsiteX16" fmla="*/ 1618827 w 1618827"/>
              <a:gd name="connsiteY16" fmla="*/ 81334 h 81351"/>
              <a:gd name="connsiteX0" fmla="*/ 0 w 1510454"/>
              <a:gd name="connsiteY0" fmla="*/ 81334 h 81348"/>
              <a:gd name="connsiteX1" fmla="*/ 94827 w 1510454"/>
              <a:gd name="connsiteY1" fmla="*/ 54 h 81348"/>
              <a:gd name="connsiteX2" fmla="*/ 182880 w 1510454"/>
              <a:gd name="connsiteY2" fmla="*/ 67788 h 81348"/>
              <a:gd name="connsiteX3" fmla="*/ 284480 w 1510454"/>
              <a:gd name="connsiteY3" fmla="*/ 6828 h 81348"/>
              <a:gd name="connsiteX4" fmla="*/ 372534 w 1510454"/>
              <a:gd name="connsiteY4" fmla="*/ 67788 h 81348"/>
              <a:gd name="connsiteX5" fmla="*/ 494454 w 1510454"/>
              <a:gd name="connsiteY5" fmla="*/ 13601 h 81348"/>
              <a:gd name="connsiteX6" fmla="*/ 582507 w 1510454"/>
              <a:gd name="connsiteY6" fmla="*/ 81334 h 81348"/>
              <a:gd name="connsiteX7" fmla="*/ 711200 w 1510454"/>
              <a:gd name="connsiteY7" fmla="*/ 6828 h 81348"/>
              <a:gd name="connsiteX8" fmla="*/ 799254 w 1510454"/>
              <a:gd name="connsiteY8" fmla="*/ 67788 h 81348"/>
              <a:gd name="connsiteX9" fmla="*/ 914400 w 1510454"/>
              <a:gd name="connsiteY9" fmla="*/ 13601 h 81348"/>
              <a:gd name="connsiteX10" fmla="*/ 1029547 w 1510454"/>
              <a:gd name="connsiteY10" fmla="*/ 74561 h 81348"/>
              <a:gd name="connsiteX11" fmla="*/ 1131147 w 1510454"/>
              <a:gd name="connsiteY11" fmla="*/ 6828 h 81348"/>
              <a:gd name="connsiteX12" fmla="*/ 1232747 w 1510454"/>
              <a:gd name="connsiteY12" fmla="*/ 74561 h 81348"/>
              <a:gd name="connsiteX13" fmla="*/ 1334347 w 1510454"/>
              <a:gd name="connsiteY13" fmla="*/ 6828 h 81348"/>
              <a:gd name="connsiteX14" fmla="*/ 1442720 w 1510454"/>
              <a:gd name="connsiteY14" fmla="*/ 67788 h 81348"/>
              <a:gd name="connsiteX15" fmla="*/ 1510454 w 1510454"/>
              <a:gd name="connsiteY15" fmla="*/ 27148 h 81348"/>
              <a:gd name="connsiteX0" fmla="*/ 0 w 1442720"/>
              <a:gd name="connsiteY0" fmla="*/ 81334 h 81348"/>
              <a:gd name="connsiteX1" fmla="*/ 94827 w 1442720"/>
              <a:gd name="connsiteY1" fmla="*/ 54 h 81348"/>
              <a:gd name="connsiteX2" fmla="*/ 182880 w 1442720"/>
              <a:gd name="connsiteY2" fmla="*/ 67788 h 81348"/>
              <a:gd name="connsiteX3" fmla="*/ 284480 w 1442720"/>
              <a:gd name="connsiteY3" fmla="*/ 6828 h 81348"/>
              <a:gd name="connsiteX4" fmla="*/ 372534 w 1442720"/>
              <a:gd name="connsiteY4" fmla="*/ 67788 h 81348"/>
              <a:gd name="connsiteX5" fmla="*/ 494454 w 1442720"/>
              <a:gd name="connsiteY5" fmla="*/ 13601 h 81348"/>
              <a:gd name="connsiteX6" fmla="*/ 582507 w 1442720"/>
              <a:gd name="connsiteY6" fmla="*/ 81334 h 81348"/>
              <a:gd name="connsiteX7" fmla="*/ 711200 w 1442720"/>
              <a:gd name="connsiteY7" fmla="*/ 6828 h 81348"/>
              <a:gd name="connsiteX8" fmla="*/ 799254 w 1442720"/>
              <a:gd name="connsiteY8" fmla="*/ 67788 h 81348"/>
              <a:gd name="connsiteX9" fmla="*/ 914400 w 1442720"/>
              <a:gd name="connsiteY9" fmla="*/ 13601 h 81348"/>
              <a:gd name="connsiteX10" fmla="*/ 1029547 w 1442720"/>
              <a:gd name="connsiteY10" fmla="*/ 74561 h 81348"/>
              <a:gd name="connsiteX11" fmla="*/ 1131147 w 1442720"/>
              <a:gd name="connsiteY11" fmla="*/ 6828 h 81348"/>
              <a:gd name="connsiteX12" fmla="*/ 1232747 w 1442720"/>
              <a:gd name="connsiteY12" fmla="*/ 74561 h 81348"/>
              <a:gd name="connsiteX13" fmla="*/ 1334347 w 1442720"/>
              <a:gd name="connsiteY13" fmla="*/ 6828 h 81348"/>
              <a:gd name="connsiteX14" fmla="*/ 1442720 w 1442720"/>
              <a:gd name="connsiteY14" fmla="*/ 67788 h 81348"/>
              <a:gd name="connsiteX0" fmla="*/ 0 w 1334347"/>
              <a:gd name="connsiteY0" fmla="*/ 81334 h 81348"/>
              <a:gd name="connsiteX1" fmla="*/ 94827 w 1334347"/>
              <a:gd name="connsiteY1" fmla="*/ 54 h 81348"/>
              <a:gd name="connsiteX2" fmla="*/ 182880 w 1334347"/>
              <a:gd name="connsiteY2" fmla="*/ 67788 h 81348"/>
              <a:gd name="connsiteX3" fmla="*/ 284480 w 1334347"/>
              <a:gd name="connsiteY3" fmla="*/ 6828 h 81348"/>
              <a:gd name="connsiteX4" fmla="*/ 372534 w 1334347"/>
              <a:gd name="connsiteY4" fmla="*/ 67788 h 81348"/>
              <a:gd name="connsiteX5" fmla="*/ 494454 w 1334347"/>
              <a:gd name="connsiteY5" fmla="*/ 13601 h 81348"/>
              <a:gd name="connsiteX6" fmla="*/ 582507 w 1334347"/>
              <a:gd name="connsiteY6" fmla="*/ 81334 h 81348"/>
              <a:gd name="connsiteX7" fmla="*/ 711200 w 1334347"/>
              <a:gd name="connsiteY7" fmla="*/ 6828 h 81348"/>
              <a:gd name="connsiteX8" fmla="*/ 799254 w 1334347"/>
              <a:gd name="connsiteY8" fmla="*/ 67788 h 81348"/>
              <a:gd name="connsiteX9" fmla="*/ 914400 w 1334347"/>
              <a:gd name="connsiteY9" fmla="*/ 13601 h 81348"/>
              <a:gd name="connsiteX10" fmla="*/ 1029547 w 1334347"/>
              <a:gd name="connsiteY10" fmla="*/ 74561 h 81348"/>
              <a:gd name="connsiteX11" fmla="*/ 1131147 w 1334347"/>
              <a:gd name="connsiteY11" fmla="*/ 6828 h 81348"/>
              <a:gd name="connsiteX12" fmla="*/ 1232747 w 1334347"/>
              <a:gd name="connsiteY12" fmla="*/ 74561 h 81348"/>
              <a:gd name="connsiteX13" fmla="*/ 1334347 w 1334347"/>
              <a:gd name="connsiteY13" fmla="*/ 6828 h 81348"/>
              <a:gd name="connsiteX0" fmla="*/ 0 w 1232747"/>
              <a:gd name="connsiteY0" fmla="*/ 81334 h 81348"/>
              <a:gd name="connsiteX1" fmla="*/ 94827 w 1232747"/>
              <a:gd name="connsiteY1" fmla="*/ 54 h 81348"/>
              <a:gd name="connsiteX2" fmla="*/ 182880 w 1232747"/>
              <a:gd name="connsiteY2" fmla="*/ 67788 h 81348"/>
              <a:gd name="connsiteX3" fmla="*/ 284480 w 1232747"/>
              <a:gd name="connsiteY3" fmla="*/ 6828 h 81348"/>
              <a:gd name="connsiteX4" fmla="*/ 372534 w 1232747"/>
              <a:gd name="connsiteY4" fmla="*/ 67788 h 81348"/>
              <a:gd name="connsiteX5" fmla="*/ 494454 w 1232747"/>
              <a:gd name="connsiteY5" fmla="*/ 13601 h 81348"/>
              <a:gd name="connsiteX6" fmla="*/ 582507 w 1232747"/>
              <a:gd name="connsiteY6" fmla="*/ 81334 h 81348"/>
              <a:gd name="connsiteX7" fmla="*/ 711200 w 1232747"/>
              <a:gd name="connsiteY7" fmla="*/ 6828 h 81348"/>
              <a:gd name="connsiteX8" fmla="*/ 799254 w 1232747"/>
              <a:gd name="connsiteY8" fmla="*/ 67788 h 81348"/>
              <a:gd name="connsiteX9" fmla="*/ 914400 w 1232747"/>
              <a:gd name="connsiteY9" fmla="*/ 13601 h 81348"/>
              <a:gd name="connsiteX10" fmla="*/ 1029547 w 1232747"/>
              <a:gd name="connsiteY10" fmla="*/ 74561 h 81348"/>
              <a:gd name="connsiteX11" fmla="*/ 1131147 w 1232747"/>
              <a:gd name="connsiteY11" fmla="*/ 6828 h 81348"/>
              <a:gd name="connsiteX12" fmla="*/ 1232747 w 1232747"/>
              <a:gd name="connsiteY12" fmla="*/ 74561 h 81348"/>
              <a:gd name="connsiteX0" fmla="*/ 0 w 1131147"/>
              <a:gd name="connsiteY0" fmla="*/ 81334 h 81348"/>
              <a:gd name="connsiteX1" fmla="*/ 94827 w 1131147"/>
              <a:gd name="connsiteY1" fmla="*/ 54 h 81348"/>
              <a:gd name="connsiteX2" fmla="*/ 182880 w 1131147"/>
              <a:gd name="connsiteY2" fmla="*/ 67788 h 81348"/>
              <a:gd name="connsiteX3" fmla="*/ 284480 w 1131147"/>
              <a:gd name="connsiteY3" fmla="*/ 6828 h 81348"/>
              <a:gd name="connsiteX4" fmla="*/ 372534 w 1131147"/>
              <a:gd name="connsiteY4" fmla="*/ 67788 h 81348"/>
              <a:gd name="connsiteX5" fmla="*/ 494454 w 1131147"/>
              <a:gd name="connsiteY5" fmla="*/ 13601 h 81348"/>
              <a:gd name="connsiteX6" fmla="*/ 582507 w 1131147"/>
              <a:gd name="connsiteY6" fmla="*/ 81334 h 81348"/>
              <a:gd name="connsiteX7" fmla="*/ 711200 w 1131147"/>
              <a:gd name="connsiteY7" fmla="*/ 6828 h 81348"/>
              <a:gd name="connsiteX8" fmla="*/ 799254 w 1131147"/>
              <a:gd name="connsiteY8" fmla="*/ 67788 h 81348"/>
              <a:gd name="connsiteX9" fmla="*/ 914400 w 1131147"/>
              <a:gd name="connsiteY9" fmla="*/ 13601 h 81348"/>
              <a:gd name="connsiteX10" fmla="*/ 1029547 w 1131147"/>
              <a:gd name="connsiteY10" fmla="*/ 74561 h 81348"/>
              <a:gd name="connsiteX11" fmla="*/ 1131147 w 1131147"/>
              <a:gd name="connsiteY11" fmla="*/ 6828 h 81348"/>
              <a:gd name="connsiteX0" fmla="*/ 0 w 1029547"/>
              <a:gd name="connsiteY0" fmla="*/ 81334 h 81348"/>
              <a:gd name="connsiteX1" fmla="*/ 94827 w 1029547"/>
              <a:gd name="connsiteY1" fmla="*/ 54 h 81348"/>
              <a:gd name="connsiteX2" fmla="*/ 182880 w 1029547"/>
              <a:gd name="connsiteY2" fmla="*/ 67788 h 81348"/>
              <a:gd name="connsiteX3" fmla="*/ 284480 w 1029547"/>
              <a:gd name="connsiteY3" fmla="*/ 6828 h 81348"/>
              <a:gd name="connsiteX4" fmla="*/ 372534 w 1029547"/>
              <a:gd name="connsiteY4" fmla="*/ 67788 h 81348"/>
              <a:gd name="connsiteX5" fmla="*/ 494454 w 1029547"/>
              <a:gd name="connsiteY5" fmla="*/ 13601 h 81348"/>
              <a:gd name="connsiteX6" fmla="*/ 582507 w 1029547"/>
              <a:gd name="connsiteY6" fmla="*/ 81334 h 81348"/>
              <a:gd name="connsiteX7" fmla="*/ 711200 w 1029547"/>
              <a:gd name="connsiteY7" fmla="*/ 6828 h 81348"/>
              <a:gd name="connsiteX8" fmla="*/ 799254 w 1029547"/>
              <a:gd name="connsiteY8" fmla="*/ 67788 h 81348"/>
              <a:gd name="connsiteX9" fmla="*/ 914400 w 1029547"/>
              <a:gd name="connsiteY9" fmla="*/ 13601 h 81348"/>
              <a:gd name="connsiteX10" fmla="*/ 1029547 w 1029547"/>
              <a:gd name="connsiteY10" fmla="*/ 74561 h 8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9547" h="81348">
                <a:moveTo>
                  <a:pt x="0" y="81334"/>
                </a:moveTo>
                <a:cubicBezTo>
                  <a:pt x="32173" y="41823"/>
                  <a:pt x="64347" y="2312"/>
                  <a:pt x="94827" y="54"/>
                </a:cubicBezTo>
                <a:cubicBezTo>
                  <a:pt x="125307" y="-2204"/>
                  <a:pt x="151271" y="66659"/>
                  <a:pt x="182880" y="67788"/>
                </a:cubicBezTo>
                <a:cubicBezTo>
                  <a:pt x="214489" y="68917"/>
                  <a:pt x="252871" y="6828"/>
                  <a:pt x="284480" y="6828"/>
                </a:cubicBezTo>
                <a:cubicBezTo>
                  <a:pt x="316089" y="6828"/>
                  <a:pt x="337538" y="66659"/>
                  <a:pt x="372534" y="67788"/>
                </a:cubicBezTo>
                <a:cubicBezTo>
                  <a:pt x="407530" y="68917"/>
                  <a:pt x="459459" y="11343"/>
                  <a:pt x="494454" y="13601"/>
                </a:cubicBezTo>
                <a:cubicBezTo>
                  <a:pt x="529449" y="15859"/>
                  <a:pt x="546383" y="82463"/>
                  <a:pt x="582507" y="81334"/>
                </a:cubicBezTo>
                <a:cubicBezTo>
                  <a:pt x="618631" y="80205"/>
                  <a:pt x="675076" y="9086"/>
                  <a:pt x="711200" y="6828"/>
                </a:cubicBezTo>
                <a:cubicBezTo>
                  <a:pt x="747324" y="4570"/>
                  <a:pt x="765387" y="66659"/>
                  <a:pt x="799254" y="67788"/>
                </a:cubicBezTo>
                <a:cubicBezTo>
                  <a:pt x="833121" y="68917"/>
                  <a:pt x="876018" y="12472"/>
                  <a:pt x="914400" y="13601"/>
                </a:cubicBezTo>
                <a:cubicBezTo>
                  <a:pt x="952782" y="14730"/>
                  <a:pt x="993423" y="75690"/>
                  <a:pt x="1029547" y="74561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467100" y="4080453"/>
            <a:ext cx="1427320" cy="95047"/>
          </a:xfrm>
          <a:custGeom>
            <a:avLst/>
            <a:gdLst>
              <a:gd name="connsiteX0" fmla="*/ 0 w 1916854"/>
              <a:gd name="connsiteY0" fmla="*/ 81334 h 81351"/>
              <a:gd name="connsiteX1" fmla="*/ 94827 w 1916854"/>
              <a:gd name="connsiteY1" fmla="*/ 54 h 81351"/>
              <a:gd name="connsiteX2" fmla="*/ 182880 w 1916854"/>
              <a:gd name="connsiteY2" fmla="*/ 67788 h 81351"/>
              <a:gd name="connsiteX3" fmla="*/ 284480 w 1916854"/>
              <a:gd name="connsiteY3" fmla="*/ 6828 h 81351"/>
              <a:gd name="connsiteX4" fmla="*/ 372534 w 1916854"/>
              <a:gd name="connsiteY4" fmla="*/ 67788 h 81351"/>
              <a:gd name="connsiteX5" fmla="*/ 494454 w 1916854"/>
              <a:gd name="connsiteY5" fmla="*/ 13601 h 81351"/>
              <a:gd name="connsiteX6" fmla="*/ 582507 w 1916854"/>
              <a:gd name="connsiteY6" fmla="*/ 81334 h 81351"/>
              <a:gd name="connsiteX7" fmla="*/ 711200 w 1916854"/>
              <a:gd name="connsiteY7" fmla="*/ 6828 h 81351"/>
              <a:gd name="connsiteX8" fmla="*/ 799254 w 1916854"/>
              <a:gd name="connsiteY8" fmla="*/ 67788 h 81351"/>
              <a:gd name="connsiteX9" fmla="*/ 914400 w 1916854"/>
              <a:gd name="connsiteY9" fmla="*/ 13601 h 81351"/>
              <a:gd name="connsiteX10" fmla="*/ 1029547 w 1916854"/>
              <a:gd name="connsiteY10" fmla="*/ 74561 h 81351"/>
              <a:gd name="connsiteX11" fmla="*/ 1131147 w 1916854"/>
              <a:gd name="connsiteY11" fmla="*/ 6828 h 81351"/>
              <a:gd name="connsiteX12" fmla="*/ 1232747 w 1916854"/>
              <a:gd name="connsiteY12" fmla="*/ 74561 h 81351"/>
              <a:gd name="connsiteX13" fmla="*/ 1334347 w 1916854"/>
              <a:gd name="connsiteY13" fmla="*/ 6828 h 81351"/>
              <a:gd name="connsiteX14" fmla="*/ 1442720 w 1916854"/>
              <a:gd name="connsiteY14" fmla="*/ 67788 h 81351"/>
              <a:gd name="connsiteX15" fmla="*/ 1510454 w 1916854"/>
              <a:gd name="connsiteY15" fmla="*/ 27148 h 81351"/>
              <a:gd name="connsiteX16" fmla="*/ 1618827 w 1916854"/>
              <a:gd name="connsiteY16" fmla="*/ 81334 h 81351"/>
              <a:gd name="connsiteX17" fmla="*/ 1761067 w 1916854"/>
              <a:gd name="connsiteY17" fmla="*/ 20374 h 81351"/>
              <a:gd name="connsiteX18" fmla="*/ 1916854 w 1916854"/>
              <a:gd name="connsiteY18" fmla="*/ 81334 h 8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6854" h="81351">
                <a:moveTo>
                  <a:pt x="0" y="81334"/>
                </a:moveTo>
                <a:cubicBezTo>
                  <a:pt x="32173" y="41823"/>
                  <a:pt x="64347" y="2312"/>
                  <a:pt x="94827" y="54"/>
                </a:cubicBezTo>
                <a:cubicBezTo>
                  <a:pt x="125307" y="-2204"/>
                  <a:pt x="151271" y="66659"/>
                  <a:pt x="182880" y="67788"/>
                </a:cubicBezTo>
                <a:cubicBezTo>
                  <a:pt x="214489" y="68917"/>
                  <a:pt x="252871" y="6828"/>
                  <a:pt x="284480" y="6828"/>
                </a:cubicBezTo>
                <a:cubicBezTo>
                  <a:pt x="316089" y="6828"/>
                  <a:pt x="337538" y="66659"/>
                  <a:pt x="372534" y="67788"/>
                </a:cubicBezTo>
                <a:cubicBezTo>
                  <a:pt x="407530" y="68917"/>
                  <a:pt x="459459" y="11343"/>
                  <a:pt x="494454" y="13601"/>
                </a:cubicBezTo>
                <a:cubicBezTo>
                  <a:pt x="529449" y="15859"/>
                  <a:pt x="546383" y="82463"/>
                  <a:pt x="582507" y="81334"/>
                </a:cubicBezTo>
                <a:cubicBezTo>
                  <a:pt x="618631" y="80205"/>
                  <a:pt x="675076" y="9086"/>
                  <a:pt x="711200" y="6828"/>
                </a:cubicBezTo>
                <a:cubicBezTo>
                  <a:pt x="747324" y="4570"/>
                  <a:pt x="765387" y="66659"/>
                  <a:pt x="799254" y="67788"/>
                </a:cubicBezTo>
                <a:cubicBezTo>
                  <a:pt x="833121" y="68917"/>
                  <a:pt x="876018" y="12472"/>
                  <a:pt x="914400" y="13601"/>
                </a:cubicBezTo>
                <a:cubicBezTo>
                  <a:pt x="952782" y="14730"/>
                  <a:pt x="993423" y="75690"/>
                  <a:pt x="1029547" y="74561"/>
                </a:cubicBezTo>
                <a:cubicBezTo>
                  <a:pt x="1065672" y="73432"/>
                  <a:pt x="1097280" y="6828"/>
                  <a:pt x="1131147" y="6828"/>
                </a:cubicBezTo>
                <a:cubicBezTo>
                  <a:pt x="1165014" y="6828"/>
                  <a:pt x="1198880" y="74561"/>
                  <a:pt x="1232747" y="74561"/>
                </a:cubicBezTo>
                <a:cubicBezTo>
                  <a:pt x="1266614" y="74561"/>
                  <a:pt x="1299352" y="7957"/>
                  <a:pt x="1334347" y="6828"/>
                </a:cubicBezTo>
                <a:cubicBezTo>
                  <a:pt x="1369342" y="5699"/>
                  <a:pt x="1413369" y="64401"/>
                  <a:pt x="1442720" y="67788"/>
                </a:cubicBezTo>
                <a:cubicBezTo>
                  <a:pt x="1472071" y="71175"/>
                  <a:pt x="1481103" y="24890"/>
                  <a:pt x="1510454" y="27148"/>
                </a:cubicBezTo>
                <a:cubicBezTo>
                  <a:pt x="1539805" y="29406"/>
                  <a:pt x="1577058" y="82463"/>
                  <a:pt x="1618827" y="81334"/>
                </a:cubicBezTo>
                <a:cubicBezTo>
                  <a:pt x="1660596" y="80205"/>
                  <a:pt x="1711396" y="20374"/>
                  <a:pt x="1761067" y="20374"/>
                </a:cubicBezTo>
                <a:cubicBezTo>
                  <a:pt x="1810738" y="20374"/>
                  <a:pt x="1863796" y="75690"/>
                  <a:pt x="1916854" y="81334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894420" y="4084176"/>
            <a:ext cx="1899762" cy="107302"/>
          </a:xfrm>
          <a:custGeom>
            <a:avLst/>
            <a:gdLst>
              <a:gd name="connsiteX0" fmla="*/ 0 w 1916854"/>
              <a:gd name="connsiteY0" fmla="*/ 81334 h 81351"/>
              <a:gd name="connsiteX1" fmla="*/ 94827 w 1916854"/>
              <a:gd name="connsiteY1" fmla="*/ 54 h 81351"/>
              <a:gd name="connsiteX2" fmla="*/ 182880 w 1916854"/>
              <a:gd name="connsiteY2" fmla="*/ 67788 h 81351"/>
              <a:gd name="connsiteX3" fmla="*/ 284480 w 1916854"/>
              <a:gd name="connsiteY3" fmla="*/ 6828 h 81351"/>
              <a:gd name="connsiteX4" fmla="*/ 372534 w 1916854"/>
              <a:gd name="connsiteY4" fmla="*/ 67788 h 81351"/>
              <a:gd name="connsiteX5" fmla="*/ 494454 w 1916854"/>
              <a:gd name="connsiteY5" fmla="*/ 13601 h 81351"/>
              <a:gd name="connsiteX6" fmla="*/ 582507 w 1916854"/>
              <a:gd name="connsiteY6" fmla="*/ 81334 h 81351"/>
              <a:gd name="connsiteX7" fmla="*/ 711200 w 1916854"/>
              <a:gd name="connsiteY7" fmla="*/ 6828 h 81351"/>
              <a:gd name="connsiteX8" fmla="*/ 799254 w 1916854"/>
              <a:gd name="connsiteY8" fmla="*/ 67788 h 81351"/>
              <a:gd name="connsiteX9" fmla="*/ 914400 w 1916854"/>
              <a:gd name="connsiteY9" fmla="*/ 13601 h 81351"/>
              <a:gd name="connsiteX10" fmla="*/ 1029547 w 1916854"/>
              <a:gd name="connsiteY10" fmla="*/ 74561 h 81351"/>
              <a:gd name="connsiteX11" fmla="*/ 1131147 w 1916854"/>
              <a:gd name="connsiteY11" fmla="*/ 6828 h 81351"/>
              <a:gd name="connsiteX12" fmla="*/ 1232747 w 1916854"/>
              <a:gd name="connsiteY12" fmla="*/ 74561 h 81351"/>
              <a:gd name="connsiteX13" fmla="*/ 1334347 w 1916854"/>
              <a:gd name="connsiteY13" fmla="*/ 6828 h 81351"/>
              <a:gd name="connsiteX14" fmla="*/ 1442720 w 1916854"/>
              <a:gd name="connsiteY14" fmla="*/ 67788 h 81351"/>
              <a:gd name="connsiteX15" fmla="*/ 1510454 w 1916854"/>
              <a:gd name="connsiteY15" fmla="*/ 27148 h 81351"/>
              <a:gd name="connsiteX16" fmla="*/ 1618827 w 1916854"/>
              <a:gd name="connsiteY16" fmla="*/ 81334 h 81351"/>
              <a:gd name="connsiteX17" fmla="*/ 1761067 w 1916854"/>
              <a:gd name="connsiteY17" fmla="*/ 20374 h 81351"/>
              <a:gd name="connsiteX18" fmla="*/ 1916854 w 1916854"/>
              <a:gd name="connsiteY18" fmla="*/ 81334 h 8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6854" h="81351">
                <a:moveTo>
                  <a:pt x="0" y="81334"/>
                </a:moveTo>
                <a:cubicBezTo>
                  <a:pt x="32173" y="41823"/>
                  <a:pt x="64347" y="2312"/>
                  <a:pt x="94827" y="54"/>
                </a:cubicBezTo>
                <a:cubicBezTo>
                  <a:pt x="125307" y="-2204"/>
                  <a:pt x="151271" y="66659"/>
                  <a:pt x="182880" y="67788"/>
                </a:cubicBezTo>
                <a:cubicBezTo>
                  <a:pt x="214489" y="68917"/>
                  <a:pt x="252871" y="6828"/>
                  <a:pt x="284480" y="6828"/>
                </a:cubicBezTo>
                <a:cubicBezTo>
                  <a:pt x="316089" y="6828"/>
                  <a:pt x="337538" y="66659"/>
                  <a:pt x="372534" y="67788"/>
                </a:cubicBezTo>
                <a:cubicBezTo>
                  <a:pt x="407530" y="68917"/>
                  <a:pt x="459459" y="11343"/>
                  <a:pt x="494454" y="13601"/>
                </a:cubicBezTo>
                <a:cubicBezTo>
                  <a:pt x="529449" y="15859"/>
                  <a:pt x="546383" y="82463"/>
                  <a:pt x="582507" y="81334"/>
                </a:cubicBezTo>
                <a:cubicBezTo>
                  <a:pt x="618631" y="80205"/>
                  <a:pt x="675076" y="9086"/>
                  <a:pt x="711200" y="6828"/>
                </a:cubicBezTo>
                <a:cubicBezTo>
                  <a:pt x="747324" y="4570"/>
                  <a:pt x="765387" y="66659"/>
                  <a:pt x="799254" y="67788"/>
                </a:cubicBezTo>
                <a:cubicBezTo>
                  <a:pt x="833121" y="68917"/>
                  <a:pt x="876018" y="12472"/>
                  <a:pt x="914400" y="13601"/>
                </a:cubicBezTo>
                <a:cubicBezTo>
                  <a:pt x="952782" y="14730"/>
                  <a:pt x="993423" y="75690"/>
                  <a:pt x="1029547" y="74561"/>
                </a:cubicBezTo>
                <a:cubicBezTo>
                  <a:pt x="1065672" y="73432"/>
                  <a:pt x="1097280" y="6828"/>
                  <a:pt x="1131147" y="6828"/>
                </a:cubicBezTo>
                <a:cubicBezTo>
                  <a:pt x="1165014" y="6828"/>
                  <a:pt x="1198880" y="74561"/>
                  <a:pt x="1232747" y="74561"/>
                </a:cubicBezTo>
                <a:cubicBezTo>
                  <a:pt x="1266614" y="74561"/>
                  <a:pt x="1299352" y="7957"/>
                  <a:pt x="1334347" y="6828"/>
                </a:cubicBezTo>
                <a:cubicBezTo>
                  <a:pt x="1369342" y="5699"/>
                  <a:pt x="1413369" y="64401"/>
                  <a:pt x="1442720" y="67788"/>
                </a:cubicBezTo>
                <a:cubicBezTo>
                  <a:pt x="1472071" y="71175"/>
                  <a:pt x="1481103" y="24890"/>
                  <a:pt x="1510454" y="27148"/>
                </a:cubicBezTo>
                <a:cubicBezTo>
                  <a:pt x="1539805" y="29406"/>
                  <a:pt x="1577058" y="82463"/>
                  <a:pt x="1618827" y="81334"/>
                </a:cubicBezTo>
                <a:cubicBezTo>
                  <a:pt x="1660596" y="80205"/>
                  <a:pt x="1711396" y="20374"/>
                  <a:pt x="1761067" y="20374"/>
                </a:cubicBezTo>
                <a:cubicBezTo>
                  <a:pt x="1810738" y="20374"/>
                  <a:pt x="1863796" y="75690"/>
                  <a:pt x="1916854" y="81334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5F45-534D-4F96-8B64-FE6DBEC475B2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8" y="302450"/>
            <a:ext cx="1835923" cy="8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Другая 3">
      <a:majorFont>
        <a:latin typeface="Involve Medium"/>
        <a:ea typeface=""/>
        <a:cs typeface=""/>
      </a:majorFont>
      <a:minorFont>
        <a:latin typeface="Inter 18p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576</Words>
  <Application>Microsoft Office PowerPoint</Application>
  <PresentationFormat>Широкоэкранный</PresentationFormat>
  <Paragraphs>62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Helvetica Bold</vt:lpstr>
      <vt:lpstr>Inter 18pt</vt:lpstr>
      <vt:lpstr>Involve</vt:lpstr>
      <vt:lpstr>Arial</vt:lpstr>
      <vt:lpstr>Trebuchet MS</vt:lpstr>
      <vt:lpstr>Involve Medium</vt:lpstr>
      <vt:lpstr>Calibri</vt:lpstr>
      <vt:lpstr>Тема Office</vt:lpstr>
      <vt:lpstr>Рабочие тетради  с цифровым помощником</vt:lpstr>
      <vt:lpstr>Рабочая тетрадь  с цифровым помощником</vt:lpstr>
      <vt:lpstr>Тетрадь по русскому языку для 5 класса</vt:lpstr>
      <vt:lpstr>Тетрадь по математике  для 5 класса</vt:lpstr>
      <vt:lpstr>Тетрадь по английскому языку для 5 класса</vt:lpstr>
      <vt:lpstr>Путь ученика из тетради в цифру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Семочкина Елизавета Валерьевна</dc:creator>
  <cp:lastModifiedBy>Грезина Ирина Александровна</cp:lastModifiedBy>
  <cp:revision>69</cp:revision>
  <dcterms:created xsi:type="dcterms:W3CDTF">2024-08-06T09:22:15Z</dcterms:created>
  <dcterms:modified xsi:type="dcterms:W3CDTF">2024-08-19T08:30:35Z</dcterms:modified>
</cp:coreProperties>
</file>